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32" r:id="rId2"/>
    <p:sldMasterId id="2147483756" r:id="rId3"/>
    <p:sldMasterId id="2147483780" r:id="rId4"/>
    <p:sldMasterId id="2147483792" r:id="rId5"/>
  </p:sldMasterIdLst>
  <p:notesMasterIdLst>
    <p:notesMasterId r:id="rId38"/>
  </p:notesMasterIdLst>
  <p:sldIdLst>
    <p:sldId id="256" r:id="rId6"/>
    <p:sldId id="280" r:id="rId7"/>
    <p:sldId id="281" r:id="rId8"/>
    <p:sldId id="285" r:id="rId9"/>
    <p:sldId id="286" r:id="rId10"/>
    <p:sldId id="287" r:id="rId11"/>
    <p:sldId id="258" r:id="rId12"/>
    <p:sldId id="259" r:id="rId13"/>
    <p:sldId id="260" r:id="rId14"/>
    <p:sldId id="257" r:id="rId15"/>
    <p:sldId id="261" r:id="rId16"/>
    <p:sldId id="277" r:id="rId17"/>
    <p:sldId id="262" r:id="rId18"/>
    <p:sldId id="264" r:id="rId19"/>
    <p:sldId id="263" r:id="rId20"/>
    <p:sldId id="265" r:id="rId21"/>
    <p:sldId id="278" r:id="rId22"/>
    <p:sldId id="266" r:id="rId23"/>
    <p:sldId id="267" r:id="rId24"/>
    <p:sldId id="268" r:id="rId25"/>
    <p:sldId id="269" r:id="rId26"/>
    <p:sldId id="279" r:id="rId27"/>
    <p:sldId id="270" r:id="rId28"/>
    <p:sldId id="282" r:id="rId29"/>
    <p:sldId id="284" r:id="rId30"/>
    <p:sldId id="283" r:id="rId31"/>
    <p:sldId id="271" r:id="rId32"/>
    <p:sldId id="272" r:id="rId33"/>
    <p:sldId id="273" r:id="rId34"/>
    <p:sldId id="274" r:id="rId35"/>
    <p:sldId id="275" r:id="rId36"/>
    <p:sldId id="276" r:id="rId37"/>
  </p:sldIdLst>
  <p:sldSz cx="118872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FF33"/>
    <a:srgbClr val="0033CC"/>
    <a:srgbClr val="008000"/>
    <a:srgbClr val="66990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786" y="-78"/>
      </p:cViewPr>
      <p:guideLst>
        <p:guide orient="horz" pos="2160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0DE38-3AC4-4140-817C-E0FA5AFA223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7852CC-1965-41B7-8465-C94D71DCF279}">
      <dgm:prSet phldrT="[Text]"/>
      <dgm:spPr/>
      <dgm:t>
        <a:bodyPr/>
        <a:lstStyle/>
        <a:p>
          <a:pPr algn="ctr"/>
          <a:r>
            <a:rPr lang="en-US" b="1" dirty="0" err="1" smtClean="0">
              <a:solidFill>
                <a:srgbClr val="008000"/>
              </a:solidFill>
            </a:rPr>
            <a:t>Nguyễn</a:t>
          </a:r>
          <a:r>
            <a:rPr lang="en-US" b="1" dirty="0" smtClean="0">
              <a:solidFill>
                <a:srgbClr val="008000"/>
              </a:solidFill>
            </a:rPr>
            <a:t> </a:t>
          </a:r>
          <a:r>
            <a:rPr lang="en-US" b="1" dirty="0" err="1" smtClean="0">
              <a:solidFill>
                <a:srgbClr val="008000"/>
              </a:solidFill>
            </a:rPr>
            <a:t>Hoàng</a:t>
          </a:r>
          <a:r>
            <a:rPr lang="en-US" b="1" dirty="0" smtClean="0">
              <a:solidFill>
                <a:srgbClr val="008000"/>
              </a:solidFill>
            </a:rPr>
            <a:t> </a:t>
          </a:r>
          <a:r>
            <a:rPr lang="en-US" b="1" dirty="0" err="1" smtClean="0">
              <a:solidFill>
                <a:srgbClr val="008000"/>
              </a:solidFill>
            </a:rPr>
            <a:t>Duy</a:t>
          </a:r>
          <a:r>
            <a:rPr lang="en-US" b="1" dirty="0" smtClean="0">
              <a:solidFill>
                <a:srgbClr val="008000"/>
              </a:solidFill>
            </a:rPr>
            <a:t> </a:t>
          </a:r>
          <a:r>
            <a:rPr lang="en-US" b="1" dirty="0" err="1" smtClean="0">
              <a:solidFill>
                <a:srgbClr val="008000"/>
              </a:solidFill>
            </a:rPr>
            <a:t>Thiện</a:t>
          </a:r>
          <a:endParaRPr lang="en-US" b="1" dirty="0">
            <a:solidFill>
              <a:srgbClr val="008000"/>
            </a:solidFill>
          </a:endParaRPr>
        </a:p>
      </dgm:t>
    </dgm:pt>
    <dgm:pt modelId="{30F75690-3F24-463D-B8A2-718FF14473F5}" type="parTrans" cxnId="{59E57C6A-B3AA-424C-9988-8426671441FB}">
      <dgm:prSet/>
      <dgm:spPr/>
      <dgm:t>
        <a:bodyPr/>
        <a:lstStyle/>
        <a:p>
          <a:endParaRPr lang="en-US"/>
        </a:p>
      </dgm:t>
    </dgm:pt>
    <dgm:pt modelId="{96394A56-9D3E-4E40-9B23-F476DD4E7F57}" type="sibTrans" cxnId="{59E57C6A-B3AA-424C-9988-8426671441FB}">
      <dgm:prSet/>
      <dgm:spPr/>
      <dgm:t>
        <a:bodyPr/>
        <a:lstStyle/>
        <a:p>
          <a:endParaRPr lang="en-US"/>
        </a:p>
      </dgm:t>
    </dgm:pt>
    <dgm:pt modelId="{E49E9CB9-0E99-4A0B-8BEA-C4226A077E79}" type="pres">
      <dgm:prSet presAssocID="{5CB0DE38-3AC4-4140-817C-E0FA5AFA223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9982EF-F77F-4A7D-A84D-C9EA43AA5292}" type="pres">
      <dgm:prSet presAssocID="{CC7852CC-1965-41B7-8465-C94D71DCF279}" presName="parentText" presStyleLbl="node1" presStyleIdx="0" presStyleCnt="1" custLinFactNeighborY="-1655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7511E-BF35-481C-AADD-07479B8CB412}" type="presOf" srcId="{5CB0DE38-3AC4-4140-817C-E0FA5AFA223C}" destId="{E49E9CB9-0E99-4A0B-8BEA-C4226A077E79}" srcOrd="0" destOrd="0" presId="urn:microsoft.com/office/officeart/2005/8/layout/vList2"/>
    <dgm:cxn modelId="{59E57C6A-B3AA-424C-9988-8426671441FB}" srcId="{5CB0DE38-3AC4-4140-817C-E0FA5AFA223C}" destId="{CC7852CC-1965-41B7-8465-C94D71DCF279}" srcOrd="0" destOrd="0" parTransId="{30F75690-3F24-463D-B8A2-718FF14473F5}" sibTransId="{96394A56-9D3E-4E40-9B23-F476DD4E7F57}"/>
    <dgm:cxn modelId="{952F8913-3B2D-4D7E-9591-7090243260E8}" type="presOf" srcId="{CC7852CC-1965-41B7-8465-C94D71DCF279}" destId="{179982EF-F77F-4A7D-A84D-C9EA43AA5292}" srcOrd="0" destOrd="0" presId="urn:microsoft.com/office/officeart/2005/8/layout/vList2"/>
    <dgm:cxn modelId="{6BE06882-6DDE-4571-8A5F-1CCE1D30FD27}" type="presParOf" srcId="{E49E9CB9-0E99-4A0B-8BEA-C4226A077E79}" destId="{179982EF-F77F-4A7D-A84D-C9EA43AA529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D04EB0-75D6-402D-B5C9-7B92D0653607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9A20F-9A20-4149-BE1E-A7D4E753896B}">
      <dgm:prSet phldrT="[Text]"/>
      <dgm:spPr/>
      <dgm:t>
        <a:bodyPr/>
        <a:lstStyle/>
        <a:p>
          <a:r>
            <a:rPr lang="en-US" dirty="0" err="1" smtClean="0"/>
            <a:t>Giới</a:t>
          </a:r>
          <a:r>
            <a:rPr lang="en-US" dirty="0" smtClean="0"/>
            <a:t> </a:t>
          </a:r>
          <a:r>
            <a:rPr lang="en-US" dirty="0" err="1" smtClean="0"/>
            <a:t>thiệu</a:t>
          </a:r>
          <a:r>
            <a:rPr lang="en-US" dirty="0" smtClean="0"/>
            <a:t> 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tài</a:t>
          </a:r>
          <a:endParaRPr lang="en-US" dirty="0"/>
        </a:p>
      </dgm:t>
    </dgm:pt>
    <dgm:pt modelId="{4C1CB9F7-5AC0-4B6C-8373-69C4223E20AB}" type="parTrans" cxnId="{EA733E6F-C27B-426D-A02E-96C795B6B4F7}">
      <dgm:prSet/>
      <dgm:spPr/>
      <dgm:t>
        <a:bodyPr/>
        <a:lstStyle/>
        <a:p>
          <a:endParaRPr lang="en-US"/>
        </a:p>
      </dgm:t>
    </dgm:pt>
    <dgm:pt modelId="{8BEB94A2-3087-4732-B69A-5E8B78F482E3}" type="sibTrans" cxnId="{EA733E6F-C27B-426D-A02E-96C795B6B4F7}">
      <dgm:prSet/>
      <dgm:spPr/>
      <dgm:t>
        <a:bodyPr/>
        <a:lstStyle/>
        <a:p>
          <a:endParaRPr lang="en-US"/>
        </a:p>
      </dgm:t>
    </dgm:pt>
    <dgm:pt modelId="{91C2F660-CE55-4709-84AF-2886BACC2AE6}">
      <dgm:prSet phldrT="[Text]"/>
      <dgm:spPr/>
      <dgm:t>
        <a:bodyPr/>
        <a:lstStyle/>
        <a:p>
          <a:r>
            <a:rPr lang="en-US" dirty="0" err="1" smtClean="0"/>
            <a:t>Công</a:t>
          </a:r>
          <a:r>
            <a:rPr lang="en-US" dirty="0" smtClean="0"/>
            <a:t> </a:t>
          </a:r>
          <a:r>
            <a:rPr lang="en-US" dirty="0" err="1" smtClean="0"/>
            <a:t>nghệ</a:t>
          </a:r>
          <a:r>
            <a:rPr lang="en-US" dirty="0" smtClean="0"/>
            <a:t> </a:t>
          </a:r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endParaRPr lang="en-US" dirty="0"/>
        </a:p>
      </dgm:t>
    </dgm:pt>
    <dgm:pt modelId="{4AB02FE3-9807-452E-BD9C-8FC3F144C07F}" type="parTrans" cxnId="{95AF2D5C-67B0-47BB-A505-CC7AFD1FF1E5}">
      <dgm:prSet/>
      <dgm:spPr/>
      <dgm:t>
        <a:bodyPr/>
        <a:lstStyle/>
        <a:p>
          <a:endParaRPr lang="en-US"/>
        </a:p>
      </dgm:t>
    </dgm:pt>
    <dgm:pt modelId="{EE99E875-C03A-4DE7-A309-6BAB8A7E9810}" type="sibTrans" cxnId="{95AF2D5C-67B0-47BB-A505-CC7AFD1FF1E5}">
      <dgm:prSet/>
      <dgm:spPr/>
      <dgm:t>
        <a:bodyPr/>
        <a:lstStyle/>
        <a:p>
          <a:endParaRPr lang="en-US"/>
        </a:p>
      </dgm:t>
    </dgm:pt>
    <dgm:pt modelId="{61D18899-47DB-48F8-9222-E6DEDA31FA59}">
      <dgm:prSet phldrT="[Text]"/>
      <dgm:spPr/>
      <dgm:t>
        <a:bodyPr/>
        <a:lstStyle/>
        <a:p>
          <a:r>
            <a:rPr lang="en-US" dirty="0" err="1" smtClean="0"/>
            <a:t>Thiết</a:t>
          </a:r>
          <a:r>
            <a:rPr lang="en-US" dirty="0" smtClean="0"/>
            <a:t> </a:t>
          </a:r>
          <a:r>
            <a:rPr lang="en-US" dirty="0" err="1" smtClean="0"/>
            <a:t>kế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triển</a:t>
          </a:r>
          <a:r>
            <a:rPr lang="en-US" dirty="0" smtClean="0"/>
            <a:t> </a:t>
          </a:r>
          <a:r>
            <a:rPr lang="en-US" dirty="0" err="1" smtClean="0"/>
            <a:t>ứng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endParaRPr lang="en-US" dirty="0"/>
        </a:p>
      </dgm:t>
    </dgm:pt>
    <dgm:pt modelId="{75CA62BB-E11F-476A-9BC8-165B3D314D78}" type="parTrans" cxnId="{D7E60CDE-3CA7-44C6-9148-04F8AE5F09C8}">
      <dgm:prSet/>
      <dgm:spPr/>
      <dgm:t>
        <a:bodyPr/>
        <a:lstStyle/>
        <a:p>
          <a:endParaRPr lang="en-US"/>
        </a:p>
      </dgm:t>
    </dgm:pt>
    <dgm:pt modelId="{576CBD97-A629-41E9-8DDE-2E39F1F877E1}" type="sibTrans" cxnId="{D7E60CDE-3CA7-44C6-9148-04F8AE5F09C8}">
      <dgm:prSet/>
      <dgm:spPr/>
      <dgm:t>
        <a:bodyPr/>
        <a:lstStyle/>
        <a:p>
          <a:endParaRPr lang="en-US"/>
        </a:p>
      </dgm:t>
    </dgm:pt>
    <dgm:pt modelId="{0697D43D-3C3C-4C8E-B282-EF5EFB3607F7}">
      <dgm:prSet phldrT="[Text]"/>
      <dgm:spPr/>
      <dgm:t>
        <a:bodyPr/>
        <a:lstStyle/>
        <a:p>
          <a:r>
            <a:rPr lang="en-US" dirty="0" err="1" smtClean="0"/>
            <a:t>Kết</a:t>
          </a:r>
          <a:r>
            <a:rPr lang="en-US" dirty="0" smtClean="0"/>
            <a:t> </a:t>
          </a:r>
          <a:r>
            <a:rPr lang="en-US" dirty="0" err="1" smtClean="0"/>
            <a:t>luận</a:t>
          </a:r>
          <a:endParaRPr lang="en-US" dirty="0"/>
        </a:p>
      </dgm:t>
    </dgm:pt>
    <dgm:pt modelId="{8F5DB1A7-9872-4C70-B359-686352850DDC}" type="parTrans" cxnId="{BCC7821D-E640-4C78-AB80-A759E826F4F4}">
      <dgm:prSet/>
      <dgm:spPr/>
      <dgm:t>
        <a:bodyPr/>
        <a:lstStyle/>
        <a:p>
          <a:endParaRPr lang="en-US"/>
        </a:p>
      </dgm:t>
    </dgm:pt>
    <dgm:pt modelId="{599D9F98-836A-48CA-9ED9-6F49B7537DB3}" type="sibTrans" cxnId="{BCC7821D-E640-4C78-AB80-A759E826F4F4}">
      <dgm:prSet/>
      <dgm:spPr/>
      <dgm:t>
        <a:bodyPr/>
        <a:lstStyle/>
        <a:p>
          <a:endParaRPr lang="en-US"/>
        </a:p>
      </dgm:t>
    </dgm:pt>
    <dgm:pt modelId="{C194D269-6D70-49A3-8C7C-3097C658BD8C}">
      <dgm:prSet phldrT="[Text]"/>
      <dgm:spPr/>
      <dgm:t>
        <a:bodyPr/>
        <a:lstStyle/>
        <a:p>
          <a:r>
            <a:rPr lang="en-US" dirty="0" smtClean="0"/>
            <a:t>Demo</a:t>
          </a:r>
          <a:endParaRPr lang="en-US" dirty="0"/>
        </a:p>
      </dgm:t>
    </dgm:pt>
    <dgm:pt modelId="{018849DA-0353-41CE-8BAF-F8A535A43CCE}" type="parTrans" cxnId="{A4FA4435-6571-4921-9222-DB3C4A558CD1}">
      <dgm:prSet/>
      <dgm:spPr/>
      <dgm:t>
        <a:bodyPr/>
        <a:lstStyle/>
        <a:p>
          <a:endParaRPr lang="en-US"/>
        </a:p>
      </dgm:t>
    </dgm:pt>
    <dgm:pt modelId="{9F0F5047-7DF4-45E7-9BB7-EBF7625A5A4D}" type="sibTrans" cxnId="{A4FA4435-6571-4921-9222-DB3C4A558CD1}">
      <dgm:prSet/>
      <dgm:spPr/>
      <dgm:t>
        <a:bodyPr/>
        <a:lstStyle/>
        <a:p>
          <a:endParaRPr lang="en-US"/>
        </a:p>
      </dgm:t>
    </dgm:pt>
    <dgm:pt modelId="{FAE87930-F334-40E9-AEB0-C9BC2A21F0B4}" type="pres">
      <dgm:prSet presAssocID="{95D04EB0-75D6-402D-B5C9-7B92D065360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C311906-5392-4B8C-B498-46B496B53BE5}" type="pres">
      <dgm:prSet presAssocID="{95D04EB0-75D6-402D-B5C9-7B92D0653607}" presName="Name1" presStyleCnt="0"/>
      <dgm:spPr/>
    </dgm:pt>
    <dgm:pt modelId="{7DFDDD93-C5B9-4F1C-921E-B7ECDA7D3632}" type="pres">
      <dgm:prSet presAssocID="{95D04EB0-75D6-402D-B5C9-7B92D0653607}" presName="cycle" presStyleCnt="0"/>
      <dgm:spPr/>
    </dgm:pt>
    <dgm:pt modelId="{5D6BF997-8D2C-4C1E-8B16-A7CAB5EBF4A5}" type="pres">
      <dgm:prSet presAssocID="{95D04EB0-75D6-402D-B5C9-7B92D0653607}" presName="srcNode" presStyleLbl="node1" presStyleIdx="0" presStyleCnt="5"/>
      <dgm:spPr/>
    </dgm:pt>
    <dgm:pt modelId="{887E799F-2B04-432F-AA2E-950F0312E4CF}" type="pres">
      <dgm:prSet presAssocID="{95D04EB0-75D6-402D-B5C9-7B92D0653607}" presName="conn" presStyleLbl="parChTrans1D2" presStyleIdx="0" presStyleCnt="1"/>
      <dgm:spPr/>
      <dgm:t>
        <a:bodyPr/>
        <a:lstStyle/>
        <a:p>
          <a:endParaRPr lang="en-US"/>
        </a:p>
      </dgm:t>
    </dgm:pt>
    <dgm:pt modelId="{1DC6320C-B548-445B-A54A-C77925786969}" type="pres">
      <dgm:prSet presAssocID="{95D04EB0-75D6-402D-B5C9-7B92D0653607}" presName="extraNode" presStyleLbl="node1" presStyleIdx="0" presStyleCnt="5"/>
      <dgm:spPr/>
    </dgm:pt>
    <dgm:pt modelId="{DF693110-A7CA-41B1-A688-279A02E41D7F}" type="pres">
      <dgm:prSet presAssocID="{95D04EB0-75D6-402D-B5C9-7B92D0653607}" presName="dstNode" presStyleLbl="node1" presStyleIdx="0" presStyleCnt="5"/>
      <dgm:spPr/>
    </dgm:pt>
    <dgm:pt modelId="{9C12BC59-6EF9-4AC9-9C7B-91DBB3EC6778}" type="pres">
      <dgm:prSet presAssocID="{B819A20F-9A20-4149-BE1E-A7D4E753896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C866D-D8B3-479A-AE3A-066F6308A5C3}" type="pres">
      <dgm:prSet presAssocID="{B819A20F-9A20-4149-BE1E-A7D4E753896B}" presName="accent_1" presStyleCnt="0"/>
      <dgm:spPr/>
    </dgm:pt>
    <dgm:pt modelId="{018E6790-4B50-485E-805F-9BC9703D7C51}" type="pres">
      <dgm:prSet presAssocID="{B819A20F-9A20-4149-BE1E-A7D4E753896B}" presName="accentRepeatNode" presStyleLbl="solidFgAcc1" presStyleIdx="0" presStyleCnt="5"/>
      <dgm:spPr/>
    </dgm:pt>
    <dgm:pt modelId="{830AE319-B82A-4088-BDCD-F34F706BC228}" type="pres">
      <dgm:prSet presAssocID="{91C2F660-CE55-4709-84AF-2886BACC2AE6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F42A97-56D0-46FC-95E6-ADF2D753EE4A}" type="pres">
      <dgm:prSet presAssocID="{91C2F660-CE55-4709-84AF-2886BACC2AE6}" presName="accent_2" presStyleCnt="0"/>
      <dgm:spPr/>
    </dgm:pt>
    <dgm:pt modelId="{1DA89547-EFA0-4C26-9B9F-DA15B900FAC2}" type="pres">
      <dgm:prSet presAssocID="{91C2F660-CE55-4709-84AF-2886BACC2AE6}" presName="accentRepeatNode" presStyleLbl="solidFgAcc1" presStyleIdx="1" presStyleCnt="5"/>
      <dgm:spPr/>
    </dgm:pt>
    <dgm:pt modelId="{DAB98B7E-0D5C-42A2-904E-76ED8BFFDEE0}" type="pres">
      <dgm:prSet presAssocID="{61D18899-47DB-48F8-9222-E6DEDA31FA59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00B961-13CD-43AD-A80E-5B5CA0FC86CF}" type="pres">
      <dgm:prSet presAssocID="{61D18899-47DB-48F8-9222-E6DEDA31FA59}" presName="accent_3" presStyleCnt="0"/>
      <dgm:spPr/>
    </dgm:pt>
    <dgm:pt modelId="{2D8CDA85-7D50-4409-8774-597B63C14E50}" type="pres">
      <dgm:prSet presAssocID="{61D18899-47DB-48F8-9222-E6DEDA31FA59}" presName="accentRepeatNode" presStyleLbl="solidFgAcc1" presStyleIdx="2" presStyleCnt="5"/>
      <dgm:spPr/>
    </dgm:pt>
    <dgm:pt modelId="{2C6F0FC3-7E23-416D-A21D-6249C42D214D}" type="pres">
      <dgm:prSet presAssocID="{0697D43D-3C3C-4C8E-B282-EF5EFB3607F7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9933C-4766-4682-B124-678A07F2C945}" type="pres">
      <dgm:prSet presAssocID="{0697D43D-3C3C-4C8E-B282-EF5EFB3607F7}" presName="accent_4" presStyleCnt="0"/>
      <dgm:spPr/>
    </dgm:pt>
    <dgm:pt modelId="{7BCC6D91-7ED7-4496-835B-453A33B9D599}" type="pres">
      <dgm:prSet presAssocID="{0697D43D-3C3C-4C8E-B282-EF5EFB3607F7}" presName="accentRepeatNode" presStyleLbl="solidFgAcc1" presStyleIdx="3" presStyleCnt="5"/>
      <dgm:spPr/>
    </dgm:pt>
    <dgm:pt modelId="{853D5352-7C0E-491D-A477-084E77E9B212}" type="pres">
      <dgm:prSet presAssocID="{C194D269-6D70-49A3-8C7C-3097C658BD8C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1D2DF5-A7FA-4389-BEB7-41F4012AAFBB}" type="pres">
      <dgm:prSet presAssocID="{C194D269-6D70-49A3-8C7C-3097C658BD8C}" presName="accent_5" presStyleCnt="0"/>
      <dgm:spPr/>
    </dgm:pt>
    <dgm:pt modelId="{9385EC15-C6B9-4784-A94A-C0131916B2F5}" type="pres">
      <dgm:prSet presAssocID="{C194D269-6D70-49A3-8C7C-3097C658BD8C}" presName="accentRepeatNode" presStyleLbl="solidFgAcc1" presStyleIdx="4" presStyleCnt="5"/>
      <dgm:spPr/>
    </dgm:pt>
  </dgm:ptLst>
  <dgm:cxnLst>
    <dgm:cxn modelId="{D7E60CDE-3CA7-44C6-9148-04F8AE5F09C8}" srcId="{95D04EB0-75D6-402D-B5C9-7B92D0653607}" destId="{61D18899-47DB-48F8-9222-E6DEDA31FA59}" srcOrd="2" destOrd="0" parTransId="{75CA62BB-E11F-476A-9BC8-165B3D314D78}" sibTransId="{576CBD97-A629-41E9-8DDE-2E39F1F877E1}"/>
    <dgm:cxn modelId="{8A8EF905-46EF-4921-83EF-44FA7EE91695}" type="presOf" srcId="{0697D43D-3C3C-4C8E-B282-EF5EFB3607F7}" destId="{2C6F0FC3-7E23-416D-A21D-6249C42D214D}" srcOrd="0" destOrd="0" presId="urn:microsoft.com/office/officeart/2008/layout/VerticalCurvedList"/>
    <dgm:cxn modelId="{BCC7821D-E640-4C78-AB80-A759E826F4F4}" srcId="{95D04EB0-75D6-402D-B5C9-7B92D0653607}" destId="{0697D43D-3C3C-4C8E-B282-EF5EFB3607F7}" srcOrd="3" destOrd="0" parTransId="{8F5DB1A7-9872-4C70-B359-686352850DDC}" sibTransId="{599D9F98-836A-48CA-9ED9-6F49B7537DB3}"/>
    <dgm:cxn modelId="{5AFDD006-2505-491D-AC99-035BB5FE3635}" type="presOf" srcId="{C194D269-6D70-49A3-8C7C-3097C658BD8C}" destId="{853D5352-7C0E-491D-A477-084E77E9B212}" srcOrd="0" destOrd="0" presId="urn:microsoft.com/office/officeart/2008/layout/VerticalCurvedList"/>
    <dgm:cxn modelId="{258916E9-CE8F-4358-ACF6-070D1DF4C5E3}" type="presOf" srcId="{91C2F660-CE55-4709-84AF-2886BACC2AE6}" destId="{830AE319-B82A-4088-BDCD-F34F706BC228}" srcOrd="0" destOrd="0" presId="urn:microsoft.com/office/officeart/2008/layout/VerticalCurvedList"/>
    <dgm:cxn modelId="{E5F11EA7-2C5E-4AAC-9B4F-CE0251145ABF}" type="presOf" srcId="{95D04EB0-75D6-402D-B5C9-7B92D0653607}" destId="{FAE87930-F334-40E9-AEB0-C9BC2A21F0B4}" srcOrd="0" destOrd="0" presId="urn:microsoft.com/office/officeart/2008/layout/VerticalCurvedList"/>
    <dgm:cxn modelId="{2E231168-AD4A-4AF3-906E-9962F27C81F9}" type="presOf" srcId="{61D18899-47DB-48F8-9222-E6DEDA31FA59}" destId="{DAB98B7E-0D5C-42A2-904E-76ED8BFFDEE0}" srcOrd="0" destOrd="0" presId="urn:microsoft.com/office/officeart/2008/layout/VerticalCurvedList"/>
    <dgm:cxn modelId="{95AF2D5C-67B0-47BB-A505-CC7AFD1FF1E5}" srcId="{95D04EB0-75D6-402D-B5C9-7B92D0653607}" destId="{91C2F660-CE55-4709-84AF-2886BACC2AE6}" srcOrd="1" destOrd="0" parTransId="{4AB02FE3-9807-452E-BD9C-8FC3F144C07F}" sibTransId="{EE99E875-C03A-4DE7-A309-6BAB8A7E9810}"/>
    <dgm:cxn modelId="{D4646365-94F7-4F66-98F0-69D21BAC4893}" type="presOf" srcId="{8BEB94A2-3087-4732-B69A-5E8B78F482E3}" destId="{887E799F-2B04-432F-AA2E-950F0312E4CF}" srcOrd="0" destOrd="0" presId="urn:microsoft.com/office/officeart/2008/layout/VerticalCurvedList"/>
    <dgm:cxn modelId="{C61C0962-AEFC-4298-9EC2-00DE9F176F9C}" type="presOf" srcId="{B819A20F-9A20-4149-BE1E-A7D4E753896B}" destId="{9C12BC59-6EF9-4AC9-9C7B-91DBB3EC6778}" srcOrd="0" destOrd="0" presId="urn:microsoft.com/office/officeart/2008/layout/VerticalCurvedList"/>
    <dgm:cxn modelId="{A4FA4435-6571-4921-9222-DB3C4A558CD1}" srcId="{95D04EB0-75D6-402D-B5C9-7B92D0653607}" destId="{C194D269-6D70-49A3-8C7C-3097C658BD8C}" srcOrd="4" destOrd="0" parTransId="{018849DA-0353-41CE-8BAF-F8A535A43CCE}" sibTransId="{9F0F5047-7DF4-45E7-9BB7-EBF7625A5A4D}"/>
    <dgm:cxn modelId="{EA733E6F-C27B-426D-A02E-96C795B6B4F7}" srcId="{95D04EB0-75D6-402D-B5C9-7B92D0653607}" destId="{B819A20F-9A20-4149-BE1E-A7D4E753896B}" srcOrd="0" destOrd="0" parTransId="{4C1CB9F7-5AC0-4B6C-8373-69C4223E20AB}" sibTransId="{8BEB94A2-3087-4732-B69A-5E8B78F482E3}"/>
    <dgm:cxn modelId="{BF7977CA-A5F3-4251-8B44-19247219E29A}" type="presParOf" srcId="{FAE87930-F334-40E9-AEB0-C9BC2A21F0B4}" destId="{FC311906-5392-4B8C-B498-46B496B53BE5}" srcOrd="0" destOrd="0" presId="urn:microsoft.com/office/officeart/2008/layout/VerticalCurvedList"/>
    <dgm:cxn modelId="{B4C4CF9C-CCE9-426D-A06D-359998BA3D94}" type="presParOf" srcId="{FC311906-5392-4B8C-B498-46B496B53BE5}" destId="{7DFDDD93-C5B9-4F1C-921E-B7ECDA7D3632}" srcOrd="0" destOrd="0" presId="urn:microsoft.com/office/officeart/2008/layout/VerticalCurvedList"/>
    <dgm:cxn modelId="{F620192B-491E-42A2-8A71-35C83901F3AB}" type="presParOf" srcId="{7DFDDD93-C5B9-4F1C-921E-B7ECDA7D3632}" destId="{5D6BF997-8D2C-4C1E-8B16-A7CAB5EBF4A5}" srcOrd="0" destOrd="0" presId="urn:microsoft.com/office/officeart/2008/layout/VerticalCurvedList"/>
    <dgm:cxn modelId="{2B41CFD1-AD5F-41C8-9BB2-3E759682E69D}" type="presParOf" srcId="{7DFDDD93-C5B9-4F1C-921E-B7ECDA7D3632}" destId="{887E799F-2B04-432F-AA2E-950F0312E4CF}" srcOrd="1" destOrd="0" presId="urn:microsoft.com/office/officeart/2008/layout/VerticalCurvedList"/>
    <dgm:cxn modelId="{16619590-AB5B-4E45-8DB9-42C63D6A4392}" type="presParOf" srcId="{7DFDDD93-C5B9-4F1C-921E-B7ECDA7D3632}" destId="{1DC6320C-B548-445B-A54A-C77925786969}" srcOrd="2" destOrd="0" presId="urn:microsoft.com/office/officeart/2008/layout/VerticalCurvedList"/>
    <dgm:cxn modelId="{2502FF03-1166-4537-BDE2-99D978738F96}" type="presParOf" srcId="{7DFDDD93-C5B9-4F1C-921E-B7ECDA7D3632}" destId="{DF693110-A7CA-41B1-A688-279A02E41D7F}" srcOrd="3" destOrd="0" presId="urn:microsoft.com/office/officeart/2008/layout/VerticalCurvedList"/>
    <dgm:cxn modelId="{240EC964-505C-4FC9-90EB-06910BE1F520}" type="presParOf" srcId="{FC311906-5392-4B8C-B498-46B496B53BE5}" destId="{9C12BC59-6EF9-4AC9-9C7B-91DBB3EC6778}" srcOrd="1" destOrd="0" presId="urn:microsoft.com/office/officeart/2008/layout/VerticalCurvedList"/>
    <dgm:cxn modelId="{052C1826-B7D7-4A3B-9D17-A0DDAD63C31A}" type="presParOf" srcId="{FC311906-5392-4B8C-B498-46B496B53BE5}" destId="{F36C866D-D8B3-479A-AE3A-066F6308A5C3}" srcOrd="2" destOrd="0" presId="urn:microsoft.com/office/officeart/2008/layout/VerticalCurvedList"/>
    <dgm:cxn modelId="{2CF64C94-1891-41A3-9CEF-65F9DF471826}" type="presParOf" srcId="{F36C866D-D8B3-479A-AE3A-066F6308A5C3}" destId="{018E6790-4B50-485E-805F-9BC9703D7C51}" srcOrd="0" destOrd="0" presId="urn:microsoft.com/office/officeart/2008/layout/VerticalCurvedList"/>
    <dgm:cxn modelId="{6EE8B1AD-5B0A-485D-8C28-D5DF03CB076C}" type="presParOf" srcId="{FC311906-5392-4B8C-B498-46B496B53BE5}" destId="{830AE319-B82A-4088-BDCD-F34F706BC228}" srcOrd="3" destOrd="0" presId="urn:microsoft.com/office/officeart/2008/layout/VerticalCurvedList"/>
    <dgm:cxn modelId="{CDBB5FB2-7BFA-4B10-A25A-3CAF2C8AADD5}" type="presParOf" srcId="{FC311906-5392-4B8C-B498-46B496B53BE5}" destId="{C1F42A97-56D0-46FC-95E6-ADF2D753EE4A}" srcOrd="4" destOrd="0" presId="urn:microsoft.com/office/officeart/2008/layout/VerticalCurvedList"/>
    <dgm:cxn modelId="{65418E8F-1059-46FE-BA0C-8E8765EA0EAE}" type="presParOf" srcId="{C1F42A97-56D0-46FC-95E6-ADF2D753EE4A}" destId="{1DA89547-EFA0-4C26-9B9F-DA15B900FAC2}" srcOrd="0" destOrd="0" presId="urn:microsoft.com/office/officeart/2008/layout/VerticalCurvedList"/>
    <dgm:cxn modelId="{A4248379-B1DE-4CB7-89D2-F81566EE9457}" type="presParOf" srcId="{FC311906-5392-4B8C-B498-46B496B53BE5}" destId="{DAB98B7E-0D5C-42A2-904E-76ED8BFFDEE0}" srcOrd="5" destOrd="0" presId="urn:microsoft.com/office/officeart/2008/layout/VerticalCurvedList"/>
    <dgm:cxn modelId="{129BEBB1-F732-4A20-94F4-57348289161D}" type="presParOf" srcId="{FC311906-5392-4B8C-B498-46B496B53BE5}" destId="{7D00B961-13CD-43AD-A80E-5B5CA0FC86CF}" srcOrd="6" destOrd="0" presId="urn:microsoft.com/office/officeart/2008/layout/VerticalCurvedList"/>
    <dgm:cxn modelId="{423F8E9D-885A-4592-A91F-D2CFACCD2CED}" type="presParOf" srcId="{7D00B961-13CD-43AD-A80E-5B5CA0FC86CF}" destId="{2D8CDA85-7D50-4409-8774-597B63C14E50}" srcOrd="0" destOrd="0" presId="urn:microsoft.com/office/officeart/2008/layout/VerticalCurvedList"/>
    <dgm:cxn modelId="{5EA99C29-50F9-4871-AC64-9093177D6CF9}" type="presParOf" srcId="{FC311906-5392-4B8C-B498-46B496B53BE5}" destId="{2C6F0FC3-7E23-416D-A21D-6249C42D214D}" srcOrd="7" destOrd="0" presId="urn:microsoft.com/office/officeart/2008/layout/VerticalCurvedList"/>
    <dgm:cxn modelId="{51FA694D-381D-4976-881D-6D081850876D}" type="presParOf" srcId="{FC311906-5392-4B8C-B498-46B496B53BE5}" destId="{41D9933C-4766-4682-B124-678A07F2C945}" srcOrd="8" destOrd="0" presId="urn:microsoft.com/office/officeart/2008/layout/VerticalCurvedList"/>
    <dgm:cxn modelId="{736E3227-984B-4F1A-BFFB-C95C9B9C24A2}" type="presParOf" srcId="{41D9933C-4766-4682-B124-678A07F2C945}" destId="{7BCC6D91-7ED7-4496-835B-453A33B9D599}" srcOrd="0" destOrd="0" presId="urn:microsoft.com/office/officeart/2008/layout/VerticalCurvedList"/>
    <dgm:cxn modelId="{DC6355F7-453C-48A6-A139-0E3475E8E5FC}" type="presParOf" srcId="{FC311906-5392-4B8C-B498-46B496B53BE5}" destId="{853D5352-7C0E-491D-A477-084E77E9B212}" srcOrd="9" destOrd="0" presId="urn:microsoft.com/office/officeart/2008/layout/VerticalCurvedList"/>
    <dgm:cxn modelId="{72861C19-C655-434B-8D3C-DBFA635A462B}" type="presParOf" srcId="{FC311906-5392-4B8C-B498-46B496B53BE5}" destId="{E81D2DF5-A7FA-4389-BEB7-41F4012AAFBB}" srcOrd="10" destOrd="0" presId="urn:microsoft.com/office/officeart/2008/layout/VerticalCurvedList"/>
    <dgm:cxn modelId="{DF5ABAC0-CD28-4287-A2D2-33C23296E29E}" type="presParOf" srcId="{E81D2DF5-A7FA-4389-BEB7-41F4012AAFBB}" destId="{9385EC15-C6B9-4784-A94A-C0131916B2F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smtClean="0">
              <a:effectLst/>
            </a:rPr>
            <a:t>Đặt Vấn Đề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21888E12-C047-4905-A348-5D93E5B9DA34}" type="presOf" srcId="{CD95A719-A45F-41DA-98F1-AF243E7B32D8}" destId="{FE0F680E-9048-4506-A4C4-7322381E475B}" srcOrd="1" destOrd="0" presId="urn:microsoft.com/office/officeart/2005/8/layout/list1"/>
    <dgm:cxn modelId="{EEA5CC45-F8B6-4337-B34D-8D4EDE32AE83}" type="presOf" srcId="{F41341F6-704D-4FA7-91A3-49CBC2A1DFBD}" destId="{0FEA54FF-C84B-4C17-9A03-7A917179FB0C}" srcOrd="0" destOrd="0" presId="urn:microsoft.com/office/officeart/2005/8/layout/list1"/>
    <dgm:cxn modelId="{F3F5C9D2-225B-431E-97D2-D4FBFF0F068C}" type="presOf" srcId="{CD95A719-A45F-41DA-98F1-AF243E7B32D8}" destId="{4525F4E8-F847-4553-9012-A4C93FA2A6EB}" srcOrd="0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877321A3-BEDD-43CA-95E7-909812AA9551}" type="presParOf" srcId="{0FEA54FF-C84B-4C17-9A03-7A917179FB0C}" destId="{7A40E8D5-9A72-4A65-8B1E-35EE7E05922E}" srcOrd="0" destOrd="0" presId="urn:microsoft.com/office/officeart/2005/8/layout/list1"/>
    <dgm:cxn modelId="{36020BC5-F47F-40BB-A811-10BEA500C96F}" type="presParOf" srcId="{7A40E8D5-9A72-4A65-8B1E-35EE7E05922E}" destId="{4525F4E8-F847-4553-9012-A4C93FA2A6EB}" srcOrd="0" destOrd="0" presId="urn:microsoft.com/office/officeart/2005/8/layout/list1"/>
    <dgm:cxn modelId="{3C2292A5-4A19-4556-9E8C-016A181F01A2}" type="presParOf" srcId="{7A40E8D5-9A72-4A65-8B1E-35EE7E05922E}" destId="{FE0F680E-9048-4506-A4C4-7322381E475B}" srcOrd="1" destOrd="0" presId="urn:microsoft.com/office/officeart/2005/8/layout/list1"/>
    <dgm:cxn modelId="{A16D0D89-AB60-402F-BC97-5680AF5C7C74}" type="presParOf" srcId="{0FEA54FF-C84B-4C17-9A03-7A917179FB0C}" destId="{77C681B2-1478-4F24-998B-324F200B0B2E}" srcOrd="1" destOrd="0" presId="urn:microsoft.com/office/officeart/2005/8/layout/list1"/>
    <dgm:cxn modelId="{FC71C91C-819E-4EB2-999E-C117A3041729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dirty="0" err="1" smtClean="0">
              <a:effectLst/>
            </a:rPr>
            <a:t>Lý</a:t>
          </a:r>
          <a:r>
            <a:rPr lang="en-US" b="0" i="0" dirty="0" smtClean="0">
              <a:effectLst/>
            </a:rPr>
            <a:t> Do </a:t>
          </a:r>
          <a:r>
            <a:rPr lang="en-US" b="0" i="0" dirty="0" err="1" smtClean="0">
              <a:effectLst/>
            </a:rPr>
            <a:t>Chọn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Đề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Tài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5E77FCF2-9E11-481A-AE2F-9B3D36F52844}" type="presOf" srcId="{CD95A719-A45F-41DA-98F1-AF243E7B32D8}" destId="{4525F4E8-F847-4553-9012-A4C93FA2A6EB}" srcOrd="0" destOrd="0" presId="urn:microsoft.com/office/officeart/2005/8/layout/list1"/>
    <dgm:cxn modelId="{04B40A25-E62B-444E-8A31-6B43B48764DE}" type="presOf" srcId="{CD95A719-A45F-41DA-98F1-AF243E7B32D8}" destId="{FE0F680E-9048-4506-A4C4-7322381E475B}" srcOrd="1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C83CE2FC-4436-4F58-871D-CFE57139927D}" type="presOf" srcId="{F41341F6-704D-4FA7-91A3-49CBC2A1DFBD}" destId="{0FEA54FF-C84B-4C17-9A03-7A917179FB0C}" srcOrd="0" destOrd="0" presId="urn:microsoft.com/office/officeart/2005/8/layout/list1"/>
    <dgm:cxn modelId="{E95DB7BB-141C-4C96-9EE7-C70526E53E3A}" type="presParOf" srcId="{0FEA54FF-C84B-4C17-9A03-7A917179FB0C}" destId="{7A40E8D5-9A72-4A65-8B1E-35EE7E05922E}" srcOrd="0" destOrd="0" presId="urn:microsoft.com/office/officeart/2005/8/layout/list1"/>
    <dgm:cxn modelId="{605BD97F-1015-44AC-93DB-82F2E14A36DA}" type="presParOf" srcId="{7A40E8D5-9A72-4A65-8B1E-35EE7E05922E}" destId="{4525F4E8-F847-4553-9012-A4C93FA2A6EB}" srcOrd="0" destOrd="0" presId="urn:microsoft.com/office/officeart/2005/8/layout/list1"/>
    <dgm:cxn modelId="{2F3690F6-C524-4A3F-95FD-1AFCBB82A08D}" type="presParOf" srcId="{7A40E8D5-9A72-4A65-8B1E-35EE7E05922E}" destId="{FE0F680E-9048-4506-A4C4-7322381E475B}" srcOrd="1" destOrd="0" presId="urn:microsoft.com/office/officeart/2005/8/layout/list1"/>
    <dgm:cxn modelId="{70D97BE4-29F2-4CB8-9FB1-DEAE6B9B9840}" type="presParOf" srcId="{0FEA54FF-C84B-4C17-9A03-7A917179FB0C}" destId="{77C681B2-1478-4F24-998B-324F200B0B2E}" srcOrd="1" destOrd="0" presId="urn:microsoft.com/office/officeart/2005/8/layout/list1"/>
    <dgm:cxn modelId="{E31BFB48-B06D-4AA4-BA3D-72ABA9E3379D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dirty="0" err="1" smtClean="0">
              <a:effectLst/>
            </a:rPr>
            <a:t>Lý</a:t>
          </a:r>
          <a:r>
            <a:rPr lang="en-US" b="0" i="0" dirty="0" smtClean="0">
              <a:effectLst/>
            </a:rPr>
            <a:t> Do </a:t>
          </a:r>
          <a:r>
            <a:rPr lang="en-US" b="0" i="0" dirty="0" err="1" smtClean="0">
              <a:effectLst/>
            </a:rPr>
            <a:t>Chọn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Đề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Tài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F2DD1E95-5055-4231-9A6A-30C1EB9A6D0D}" type="presOf" srcId="{CD95A719-A45F-41DA-98F1-AF243E7B32D8}" destId="{4525F4E8-F847-4553-9012-A4C93FA2A6EB}" srcOrd="0" destOrd="0" presId="urn:microsoft.com/office/officeart/2005/8/layout/list1"/>
    <dgm:cxn modelId="{C4B964E3-974F-4049-9BE5-5283A7AB5806}" type="presOf" srcId="{F41341F6-704D-4FA7-91A3-49CBC2A1DFBD}" destId="{0FEA54FF-C84B-4C17-9A03-7A917179FB0C}" srcOrd="0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B57ADB07-0C8F-4987-998D-A1AECED7812B}" type="presOf" srcId="{CD95A719-A45F-41DA-98F1-AF243E7B32D8}" destId="{FE0F680E-9048-4506-A4C4-7322381E475B}" srcOrd="1" destOrd="0" presId="urn:microsoft.com/office/officeart/2005/8/layout/list1"/>
    <dgm:cxn modelId="{88896A43-E63A-4906-9EED-11ED7E31563D}" type="presParOf" srcId="{0FEA54FF-C84B-4C17-9A03-7A917179FB0C}" destId="{7A40E8D5-9A72-4A65-8B1E-35EE7E05922E}" srcOrd="0" destOrd="0" presId="urn:microsoft.com/office/officeart/2005/8/layout/list1"/>
    <dgm:cxn modelId="{9C58772D-3608-4B2F-B440-2DCC0272CF72}" type="presParOf" srcId="{7A40E8D5-9A72-4A65-8B1E-35EE7E05922E}" destId="{4525F4E8-F847-4553-9012-A4C93FA2A6EB}" srcOrd="0" destOrd="0" presId="urn:microsoft.com/office/officeart/2005/8/layout/list1"/>
    <dgm:cxn modelId="{9C10E296-FA06-402A-AD40-D5A6978DB067}" type="presParOf" srcId="{7A40E8D5-9A72-4A65-8B1E-35EE7E05922E}" destId="{FE0F680E-9048-4506-A4C4-7322381E475B}" srcOrd="1" destOrd="0" presId="urn:microsoft.com/office/officeart/2005/8/layout/list1"/>
    <dgm:cxn modelId="{7C8C6CFC-4117-4422-88B8-51A2B59D2C8D}" type="presParOf" srcId="{0FEA54FF-C84B-4C17-9A03-7A917179FB0C}" destId="{77C681B2-1478-4F24-998B-324F200B0B2E}" srcOrd="1" destOrd="0" presId="urn:microsoft.com/office/officeart/2005/8/layout/list1"/>
    <dgm:cxn modelId="{DFCBAA0A-093B-4F42-960D-A98988021585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dirty="0" err="1" smtClean="0">
              <a:effectLst/>
            </a:rPr>
            <a:t>Phạm</a:t>
          </a:r>
          <a:r>
            <a:rPr lang="en-US" b="0" i="0" dirty="0" smtClean="0">
              <a:effectLst/>
            </a:rPr>
            <a:t> Vi </a:t>
          </a:r>
          <a:r>
            <a:rPr lang="en-US" b="0" i="0" dirty="0" err="1" smtClean="0">
              <a:effectLst/>
            </a:rPr>
            <a:t>Đề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Tài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ADA7CE31-9C53-4493-AEE3-9B48F5937F6C}" type="presOf" srcId="{CD95A719-A45F-41DA-98F1-AF243E7B32D8}" destId="{4525F4E8-F847-4553-9012-A4C93FA2A6EB}" srcOrd="0" destOrd="0" presId="urn:microsoft.com/office/officeart/2005/8/layout/list1"/>
    <dgm:cxn modelId="{A91D44DF-569E-42C6-A17C-636E8D4EFD36}" type="presOf" srcId="{F41341F6-704D-4FA7-91A3-49CBC2A1DFBD}" destId="{0FEA54FF-C84B-4C17-9A03-7A917179FB0C}" srcOrd="0" destOrd="0" presId="urn:microsoft.com/office/officeart/2005/8/layout/list1"/>
    <dgm:cxn modelId="{D5454BF1-7CD6-4964-8905-4659299386BB}" type="presOf" srcId="{CD95A719-A45F-41DA-98F1-AF243E7B32D8}" destId="{FE0F680E-9048-4506-A4C4-7322381E475B}" srcOrd="1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485859D9-D1C3-456D-B717-F721DC2DB76B}" type="presParOf" srcId="{0FEA54FF-C84B-4C17-9A03-7A917179FB0C}" destId="{7A40E8D5-9A72-4A65-8B1E-35EE7E05922E}" srcOrd="0" destOrd="0" presId="urn:microsoft.com/office/officeart/2005/8/layout/list1"/>
    <dgm:cxn modelId="{729D4B85-3C83-4F5F-AAB5-CE6645FE2DDD}" type="presParOf" srcId="{7A40E8D5-9A72-4A65-8B1E-35EE7E05922E}" destId="{4525F4E8-F847-4553-9012-A4C93FA2A6EB}" srcOrd="0" destOrd="0" presId="urn:microsoft.com/office/officeart/2005/8/layout/list1"/>
    <dgm:cxn modelId="{01F171B2-0CFC-4D1A-A1D8-B8EBEF86079F}" type="presParOf" srcId="{7A40E8D5-9A72-4A65-8B1E-35EE7E05922E}" destId="{FE0F680E-9048-4506-A4C4-7322381E475B}" srcOrd="1" destOrd="0" presId="urn:microsoft.com/office/officeart/2005/8/layout/list1"/>
    <dgm:cxn modelId="{4293B359-7171-4533-9A05-7E307220B2A7}" type="presParOf" srcId="{0FEA54FF-C84B-4C17-9A03-7A917179FB0C}" destId="{77C681B2-1478-4F24-998B-324F200B0B2E}" srcOrd="1" destOrd="0" presId="urn:microsoft.com/office/officeart/2005/8/layout/list1"/>
    <dgm:cxn modelId="{23F9AE89-F85C-469C-B379-ACB2E4B67191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dirty="0" err="1" smtClean="0">
              <a:effectLst/>
            </a:rPr>
            <a:t>Công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cụ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triển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khai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2CD7625E-6534-4CB4-A4CF-B845EDA93894}" type="presOf" srcId="{CD95A719-A45F-41DA-98F1-AF243E7B32D8}" destId="{FE0F680E-9048-4506-A4C4-7322381E475B}" srcOrd="1" destOrd="0" presId="urn:microsoft.com/office/officeart/2005/8/layout/list1"/>
    <dgm:cxn modelId="{F5557EEE-E81B-4D15-BA26-C20A36116C91}" type="presOf" srcId="{CD95A719-A45F-41DA-98F1-AF243E7B32D8}" destId="{4525F4E8-F847-4553-9012-A4C93FA2A6EB}" srcOrd="0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ADC96C22-5D1E-4F55-BBD6-AFCD702AEB1E}" type="presOf" srcId="{F41341F6-704D-4FA7-91A3-49CBC2A1DFBD}" destId="{0FEA54FF-C84B-4C17-9A03-7A917179FB0C}" srcOrd="0" destOrd="0" presId="urn:microsoft.com/office/officeart/2005/8/layout/list1"/>
    <dgm:cxn modelId="{D964CD48-100A-4072-921A-B46CD039EAC4}" type="presParOf" srcId="{0FEA54FF-C84B-4C17-9A03-7A917179FB0C}" destId="{7A40E8D5-9A72-4A65-8B1E-35EE7E05922E}" srcOrd="0" destOrd="0" presId="urn:microsoft.com/office/officeart/2005/8/layout/list1"/>
    <dgm:cxn modelId="{DE06CE9F-6393-4A07-B1FD-2288CBBD58C3}" type="presParOf" srcId="{7A40E8D5-9A72-4A65-8B1E-35EE7E05922E}" destId="{4525F4E8-F847-4553-9012-A4C93FA2A6EB}" srcOrd="0" destOrd="0" presId="urn:microsoft.com/office/officeart/2005/8/layout/list1"/>
    <dgm:cxn modelId="{3BE33532-BE94-4307-AF0F-70B67156B34B}" type="presParOf" srcId="{7A40E8D5-9A72-4A65-8B1E-35EE7E05922E}" destId="{FE0F680E-9048-4506-A4C4-7322381E475B}" srcOrd="1" destOrd="0" presId="urn:microsoft.com/office/officeart/2005/8/layout/list1"/>
    <dgm:cxn modelId="{7D2CE680-A069-4A4A-A9CE-8F9C588815BA}" type="presParOf" srcId="{0FEA54FF-C84B-4C17-9A03-7A917179FB0C}" destId="{77C681B2-1478-4F24-998B-324F200B0B2E}" srcOrd="1" destOrd="0" presId="urn:microsoft.com/office/officeart/2005/8/layout/list1"/>
    <dgm:cxn modelId="{FCD795D6-0513-45E1-8671-6E3D11017C33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dirty="0" err="1" smtClean="0">
              <a:effectLst/>
            </a:rPr>
            <a:t>Cách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hoạt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động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của</a:t>
          </a:r>
          <a:r>
            <a:rPr lang="en-US" b="0" i="0" dirty="0" smtClean="0">
              <a:effectLst/>
            </a:rPr>
            <a:t> Socket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D8BC095F-E7B9-43A3-A495-A38C6AEDCEBB}" type="presOf" srcId="{CD95A719-A45F-41DA-98F1-AF243E7B32D8}" destId="{4525F4E8-F847-4553-9012-A4C93FA2A6EB}" srcOrd="0" destOrd="0" presId="urn:microsoft.com/office/officeart/2005/8/layout/list1"/>
    <dgm:cxn modelId="{EE2AA762-A55A-4EB6-ACB0-B0241BCFB5C3}" type="presOf" srcId="{CD95A719-A45F-41DA-98F1-AF243E7B32D8}" destId="{FE0F680E-9048-4506-A4C4-7322381E475B}" srcOrd="1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EBC2CD0C-D6C1-4FCA-A963-B3D43F1CF266}" type="presOf" srcId="{F41341F6-704D-4FA7-91A3-49CBC2A1DFBD}" destId="{0FEA54FF-C84B-4C17-9A03-7A917179FB0C}" srcOrd="0" destOrd="0" presId="urn:microsoft.com/office/officeart/2005/8/layout/list1"/>
    <dgm:cxn modelId="{02571C69-41FB-4B8D-95A5-0C08D2036C69}" type="presParOf" srcId="{0FEA54FF-C84B-4C17-9A03-7A917179FB0C}" destId="{7A40E8D5-9A72-4A65-8B1E-35EE7E05922E}" srcOrd="0" destOrd="0" presId="urn:microsoft.com/office/officeart/2005/8/layout/list1"/>
    <dgm:cxn modelId="{F1F983A1-ADEE-4961-8A4A-A7A2C4BA6407}" type="presParOf" srcId="{7A40E8D5-9A72-4A65-8B1E-35EE7E05922E}" destId="{4525F4E8-F847-4553-9012-A4C93FA2A6EB}" srcOrd="0" destOrd="0" presId="urn:microsoft.com/office/officeart/2005/8/layout/list1"/>
    <dgm:cxn modelId="{457023CB-196D-45AC-BEAB-092E04F49E89}" type="presParOf" srcId="{7A40E8D5-9A72-4A65-8B1E-35EE7E05922E}" destId="{FE0F680E-9048-4506-A4C4-7322381E475B}" srcOrd="1" destOrd="0" presId="urn:microsoft.com/office/officeart/2005/8/layout/list1"/>
    <dgm:cxn modelId="{67FFDD21-57DD-4630-9215-09B4915C606D}" type="presParOf" srcId="{0FEA54FF-C84B-4C17-9A03-7A917179FB0C}" destId="{77C681B2-1478-4F24-998B-324F200B0B2E}" srcOrd="1" destOrd="0" presId="urn:microsoft.com/office/officeart/2005/8/layout/list1"/>
    <dgm:cxn modelId="{24005F6C-F3DA-4253-A5D6-61C0CD848908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982EF-F77F-4A7D-A84D-C9EA43AA5292}">
      <dsp:nvSpPr>
        <dsp:cNvPr id="0" name=""/>
        <dsp:cNvSpPr/>
      </dsp:nvSpPr>
      <dsp:spPr>
        <a:xfrm>
          <a:off x="0" y="0"/>
          <a:ext cx="3879850" cy="538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>
              <a:solidFill>
                <a:srgbClr val="008000"/>
              </a:solidFill>
            </a:rPr>
            <a:t>Nguyễn</a:t>
          </a:r>
          <a:r>
            <a:rPr lang="en-US" sz="2300" b="1" kern="1200" dirty="0" smtClean="0">
              <a:solidFill>
                <a:srgbClr val="008000"/>
              </a:solidFill>
            </a:rPr>
            <a:t> </a:t>
          </a:r>
          <a:r>
            <a:rPr lang="en-US" sz="2300" b="1" kern="1200" dirty="0" err="1" smtClean="0">
              <a:solidFill>
                <a:srgbClr val="008000"/>
              </a:solidFill>
            </a:rPr>
            <a:t>Hoàng</a:t>
          </a:r>
          <a:r>
            <a:rPr lang="en-US" sz="2300" b="1" kern="1200" dirty="0" smtClean="0">
              <a:solidFill>
                <a:srgbClr val="008000"/>
              </a:solidFill>
            </a:rPr>
            <a:t> </a:t>
          </a:r>
          <a:r>
            <a:rPr lang="en-US" sz="2300" b="1" kern="1200" dirty="0" err="1" smtClean="0">
              <a:solidFill>
                <a:srgbClr val="008000"/>
              </a:solidFill>
            </a:rPr>
            <a:t>Duy</a:t>
          </a:r>
          <a:r>
            <a:rPr lang="en-US" sz="2300" b="1" kern="1200" dirty="0" smtClean="0">
              <a:solidFill>
                <a:srgbClr val="008000"/>
              </a:solidFill>
            </a:rPr>
            <a:t> </a:t>
          </a:r>
          <a:r>
            <a:rPr lang="en-US" sz="2300" b="1" kern="1200" dirty="0" err="1" smtClean="0">
              <a:solidFill>
                <a:srgbClr val="008000"/>
              </a:solidFill>
            </a:rPr>
            <a:t>Thiện</a:t>
          </a:r>
          <a:endParaRPr lang="en-US" sz="2300" b="1" kern="1200" dirty="0">
            <a:solidFill>
              <a:srgbClr val="008000"/>
            </a:solidFill>
          </a:endParaRPr>
        </a:p>
      </dsp:txBody>
      <dsp:txXfrm>
        <a:off x="26273" y="26273"/>
        <a:ext cx="3827304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E799F-2B04-432F-AA2E-950F0312E4CF}">
      <dsp:nvSpPr>
        <dsp:cNvPr id="0" name=""/>
        <dsp:cNvSpPr/>
      </dsp:nvSpPr>
      <dsp:spPr>
        <a:xfrm>
          <a:off x="-5510330" y="-843663"/>
          <a:ext cx="6560952" cy="6560952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2BC59-6EF9-4AC9-9C7B-91DBB3EC6778}">
      <dsp:nvSpPr>
        <dsp:cNvPr id="0" name=""/>
        <dsp:cNvSpPr/>
      </dsp:nvSpPr>
      <dsp:spPr>
        <a:xfrm>
          <a:off x="459352" y="304504"/>
          <a:ext cx="8464273" cy="6093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371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Giới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thiệu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đề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tài</a:t>
          </a:r>
          <a:endParaRPr lang="en-US" sz="3300" kern="1200" dirty="0"/>
        </a:p>
      </dsp:txBody>
      <dsp:txXfrm>
        <a:off x="459352" y="304504"/>
        <a:ext cx="8464273" cy="609398"/>
      </dsp:txXfrm>
    </dsp:sp>
    <dsp:sp modelId="{018E6790-4B50-485E-805F-9BC9703D7C51}">
      <dsp:nvSpPr>
        <dsp:cNvPr id="0" name=""/>
        <dsp:cNvSpPr/>
      </dsp:nvSpPr>
      <dsp:spPr>
        <a:xfrm>
          <a:off x="78478" y="228329"/>
          <a:ext cx="761747" cy="7617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l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30AE319-B82A-4088-BDCD-F34F706BC228}">
      <dsp:nvSpPr>
        <dsp:cNvPr id="0" name=""/>
        <dsp:cNvSpPr/>
      </dsp:nvSpPr>
      <dsp:spPr>
        <a:xfrm>
          <a:off x="896029" y="1218308"/>
          <a:ext cx="8027596" cy="6093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371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Công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nghệ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sử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dụng</a:t>
          </a:r>
          <a:endParaRPr lang="en-US" sz="3300" kern="1200" dirty="0"/>
        </a:p>
      </dsp:txBody>
      <dsp:txXfrm>
        <a:off x="896029" y="1218308"/>
        <a:ext cx="8027596" cy="609398"/>
      </dsp:txXfrm>
    </dsp:sp>
    <dsp:sp modelId="{1DA89547-EFA0-4C26-9B9F-DA15B900FAC2}">
      <dsp:nvSpPr>
        <dsp:cNvPr id="0" name=""/>
        <dsp:cNvSpPr/>
      </dsp:nvSpPr>
      <dsp:spPr>
        <a:xfrm>
          <a:off x="515155" y="1142134"/>
          <a:ext cx="761747" cy="7617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l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AB98B7E-0D5C-42A2-904E-76ED8BFFDEE0}">
      <dsp:nvSpPr>
        <dsp:cNvPr id="0" name=""/>
        <dsp:cNvSpPr/>
      </dsp:nvSpPr>
      <dsp:spPr>
        <a:xfrm>
          <a:off x="1030053" y="2132113"/>
          <a:ext cx="7893572" cy="6093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371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Thiết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kế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và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phát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triển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ứng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dụng</a:t>
          </a:r>
          <a:endParaRPr lang="en-US" sz="3300" kern="1200" dirty="0"/>
        </a:p>
      </dsp:txBody>
      <dsp:txXfrm>
        <a:off x="1030053" y="2132113"/>
        <a:ext cx="7893572" cy="609398"/>
      </dsp:txXfrm>
    </dsp:sp>
    <dsp:sp modelId="{2D8CDA85-7D50-4409-8774-597B63C14E50}">
      <dsp:nvSpPr>
        <dsp:cNvPr id="0" name=""/>
        <dsp:cNvSpPr/>
      </dsp:nvSpPr>
      <dsp:spPr>
        <a:xfrm>
          <a:off x="649180" y="2055938"/>
          <a:ext cx="761747" cy="7617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l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C6F0FC3-7E23-416D-A21D-6249C42D214D}">
      <dsp:nvSpPr>
        <dsp:cNvPr id="0" name=""/>
        <dsp:cNvSpPr/>
      </dsp:nvSpPr>
      <dsp:spPr>
        <a:xfrm>
          <a:off x="896029" y="3045918"/>
          <a:ext cx="8027596" cy="6093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371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Kết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luận</a:t>
          </a:r>
          <a:endParaRPr lang="en-US" sz="3300" kern="1200" dirty="0"/>
        </a:p>
      </dsp:txBody>
      <dsp:txXfrm>
        <a:off x="896029" y="3045918"/>
        <a:ext cx="8027596" cy="609398"/>
      </dsp:txXfrm>
    </dsp:sp>
    <dsp:sp modelId="{7BCC6D91-7ED7-4496-835B-453A33B9D599}">
      <dsp:nvSpPr>
        <dsp:cNvPr id="0" name=""/>
        <dsp:cNvSpPr/>
      </dsp:nvSpPr>
      <dsp:spPr>
        <a:xfrm>
          <a:off x="515155" y="2969743"/>
          <a:ext cx="761747" cy="7617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l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53D5352-7C0E-491D-A477-084E77E9B212}">
      <dsp:nvSpPr>
        <dsp:cNvPr id="0" name=""/>
        <dsp:cNvSpPr/>
      </dsp:nvSpPr>
      <dsp:spPr>
        <a:xfrm>
          <a:off x="459352" y="3959722"/>
          <a:ext cx="8464273" cy="6093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371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Demo</a:t>
          </a:r>
          <a:endParaRPr lang="en-US" sz="3300" kern="1200" dirty="0"/>
        </a:p>
      </dsp:txBody>
      <dsp:txXfrm>
        <a:off x="459352" y="3959722"/>
        <a:ext cx="8464273" cy="609398"/>
      </dsp:txXfrm>
    </dsp:sp>
    <dsp:sp modelId="{9385EC15-C6B9-4784-A94A-C0131916B2F5}">
      <dsp:nvSpPr>
        <dsp:cNvPr id="0" name=""/>
        <dsp:cNvSpPr/>
      </dsp:nvSpPr>
      <dsp:spPr>
        <a:xfrm>
          <a:off x="78478" y="3883548"/>
          <a:ext cx="761747" cy="7617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l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54902-DCEC-46AE-802A-BAF65D3A3F85}">
      <dsp:nvSpPr>
        <dsp:cNvPr id="0" name=""/>
        <dsp:cNvSpPr/>
      </dsp:nvSpPr>
      <dsp:spPr>
        <a:xfrm>
          <a:off x="0" y="304799"/>
          <a:ext cx="3797300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F680E-9048-4506-A4C4-7322381E475B}">
      <dsp:nvSpPr>
        <dsp:cNvPr id="0" name=""/>
        <dsp:cNvSpPr/>
      </dsp:nvSpPr>
      <dsp:spPr>
        <a:xfrm>
          <a:off x="247651" y="0"/>
          <a:ext cx="3381345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470" tIns="0" rIns="100470" bIns="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i="0" kern="1200" smtClean="0">
              <a:effectLst/>
            </a:rPr>
            <a:t>Đặt Vấn Đề</a:t>
          </a:r>
          <a:endParaRPr lang="en-US" sz="3800" b="0" i="0" kern="1200" dirty="0">
            <a:effectLst/>
          </a:endParaRPr>
        </a:p>
      </dsp:txBody>
      <dsp:txXfrm>
        <a:off x="302411" y="54760"/>
        <a:ext cx="3271825" cy="1012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54902-DCEC-46AE-802A-BAF65D3A3F85}">
      <dsp:nvSpPr>
        <dsp:cNvPr id="0" name=""/>
        <dsp:cNvSpPr/>
      </dsp:nvSpPr>
      <dsp:spPr>
        <a:xfrm>
          <a:off x="0" y="425115"/>
          <a:ext cx="37973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F680E-9048-4506-A4C4-7322381E475B}">
      <dsp:nvSpPr>
        <dsp:cNvPr id="0" name=""/>
        <dsp:cNvSpPr/>
      </dsp:nvSpPr>
      <dsp:spPr>
        <a:xfrm>
          <a:off x="247651" y="200526"/>
          <a:ext cx="3381345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470" tIns="0" rIns="10047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err="1" smtClean="0">
              <a:effectLst/>
            </a:rPr>
            <a:t>Lý</a:t>
          </a:r>
          <a:r>
            <a:rPr lang="en-US" sz="2800" b="0" i="0" kern="1200" dirty="0" smtClean="0">
              <a:effectLst/>
            </a:rPr>
            <a:t> Do </a:t>
          </a:r>
          <a:r>
            <a:rPr lang="en-US" sz="2800" b="0" i="0" kern="1200" dirty="0" err="1" smtClean="0">
              <a:effectLst/>
            </a:rPr>
            <a:t>Chọn</a:t>
          </a:r>
          <a:r>
            <a:rPr lang="en-US" sz="2800" b="0" i="0" kern="1200" dirty="0" smtClean="0">
              <a:effectLst/>
            </a:rPr>
            <a:t> </a:t>
          </a:r>
          <a:r>
            <a:rPr lang="en-US" sz="2800" b="0" i="0" kern="1200" dirty="0" err="1" smtClean="0">
              <a:effectLst/>
            </a:rPr>
            <a:t>Đề</a:t>
          </a:r>
          <a:r>
            <a:rPr lang="en-US" sz="2800" b="0" i="0" kern="1200" dirty="0" smtClean="0">
              <a:effectLst/>
            </a:rPr>
            <a:t> </a:t>
          </a:r>
          <a:r>
            <a:rPr lang="en-US" sz="2800" b="0" i="0" kern="1200" dirty="0" err="1" smtClean="0">
              <a:effectLst/>
            </a:rPr>
            <a:t>Tài</a:t>
          </a:r>
          <a:endParaRPr lang="en-US" sz="2800" b="0" i="0" kern="1200" dirty="0">
            <a:effectLst/>
          </a:endParaRPr>
        </a:p>
      </dsp:txBody>
      <dsp:txXfrm>
        <a:off x="288000" y="240875"/>
        <a:ext cx="3300647" cy="74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54902-DCEC-46AE-802A-BAF65D3A3F85}">
      <dsp:nvSpPr>
        <dsp:cNvPr id="0" name=""/>
        <dsp:cNvSpPr/>
      </dsp:nvSpPr>
      <dsp:spPr>
        <a:xfrm>
          <a:off x="0" y="425115"/>
          <a:ext cx="37973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F680E-9048-4506-A4C4-7322381E475B}">
      <dsp:nvSpPr>
        <dsp:cNvPr id="0" name=""/>
        <dsp:cNvSpPr/>
      </dsp:nvSpPr>
      <dsp:spPr>
        <a:xfrm>
          <a:off x="247651" y="200526"/>
          <a:ext cx="3381345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470" tIns="0" rIns="10047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err="1" smtClean="0">
              <a:effectLst/>
            </a:rPr>
            <a:t>Lý</a:t>
          </a:r>
          <a:r>
            <a:rPr lang="en-US" sz="2800" b="0" i="0" kern="1200" dirty="0" smtClean="0">
              <a:effectLst/>
            </a:rPr>
            <a:t> Do </a:t>
          </a:r>
          <a:r>
            <a:rPr lang="en-US" sz="2800" b="0" i="0" kern="1200" dirty="0" err="1" smtClean="0">
              <a:effectLst/>
            </a:rPr>
            <a:t>Chọn</a:t>
          </a:r>
          <a:r>
            <a:rPr lang="en-US" sz="2800" b="0" i="0" kern="1200" dirty="0" smtClean="0">
              <a:effectLst/>
            </a:rPr>
            <a:t> </a:t>
          </a:r>
          <a:r>
            <a:rPr lang="en-US" sz="2800" b="0" i="0" kern="1200" dirty="0" err="1" smtClean="0">
              <a:effectLst/>
            </a:rPr>
            <a:t>Đề</a:t>
          </a:r>
          <a:r>
            <a:rPr lang="en-US" sz="2800" b="0" i="0" kern="1200" dirty="0" smtClean="0">
              <a:effectLst/>
            </a:rPr>
            <a:t> </a:t>
          </a:r>
          <a:r>
            <a:rPr lang="en-US" sz="2800" b="0" i="0" kern="1200" dirty="0" err="1" smtClean="0">
              <a:effectLst/>
            </a:rPr>
            <a:t>Tài</a:t>
          </a:r>
          <a:endParaRPr lang="en-US" sz="2800" b="0" i="0" kern="1200" dirty="0">
            <a:effectLst/>
          </a:endParaRPr>
        </a:p>
      </dsp:txBody>
      <dsp:txXfrm>
        <a:off x="288000" y="240875"/>
        <a:ext cx="3300647" cy="745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8B93-2EFC-46BC-A2E4-980906653D82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9AC13-7F99-4F26-8520-3690A5F79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7200" y="685800"/>
            <a:ext cx="59436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9pPr>
          </a:lstStyle>
          <a:p>
            <a:fld id="{3561E41C-98CE-45BD-92F1-121F8FC97A6E}" type="slidenum">
              <a:rPr lang="en-US" altLang="en-US">
                <a:latin typeface="Calibri" pitchFamily="34" charset="0"/>
              </a:rPr>
              <a:pPr/>
              <a:t>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9AC13-7F99-4F26-8520-3690A5F791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130429"/>
            <a:ext cx="1010412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886200"/>
            <a:ext cx="83210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06321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669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41452" y="274642"/>
            <a:ext cx="320913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057" y="274642"/>
            <a:ext cx="942927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97753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971800" y="3124200"/>
            <a:ext cx="802386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971800" y="5003322"/>
            <a:ext cx="802386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436907" y="1116947"/>
            <a:ext cx="2286000" cy="495300"/>
          </a:xfrm>
        </p:spPr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9749090" y="4124062"/>
            <a:ext cx="3657600" cy="499263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495300" y="0"/>
            <a:ext cx="79248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59237" y="0"/>
            <a:ext cx="136063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287780" y="0"/>
            <a:ext cx="23643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483716" y="0"/>
            <a:ext cx="299364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38247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18872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1034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244632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38684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184801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584960" y="0"/>
            <a:ext cx="9906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792480" y="3429000"/>
            <a:ext cx="168402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702522" y="4866752"/>
            <a:ext cx="833851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418404" y="5500632"/>
            <a:ext cx="178308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2163471" y="5788152"/>
            <a:ext cx="356616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476500" y="4495800"/>
            <a:ext cx="475488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23207" y="4928702"/>
            <a:ext cx="792480" cy="517524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594360" y="1600200"/>
            <a:ext cx="970788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2895600"/>
            <a:ext cx="802386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1800" y="5010150"/>
            <a:ext cx="802386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435133" y="1113282"/>
            <a:ext cx="2286000" cy="495300"/>
          </a:xfrm>
        </p:spPr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9749333" y="4121201"/>
            <a:ext cx="3657600" cy="499263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495300" y="0"/>
            <a:ext cx="79248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59237" y="0"/>
            <a:ext cx="136063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287780" y="0"/>
            <a:ext cx="23643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483716" y="0"/>
            <a:ext cx="299364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38247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18872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1034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244632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38684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584960" y="0"/>
            <a:ext cx="9906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792480" y="3429000"/>
            <a:ext cx="168402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722116" y="4866752"/>
            <a:ext cx="833851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418404" y="5500632"/>
            <a:ext cx="178308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163471" y="5791200"/>
            <a:ext cx="356616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442752" y="4479888"/>
            <a:ext cx="475488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1827327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42801" y="4928702"/>
            <a:ext cx="792480" cy="517524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594360" y="1600200"/>
            <a:ext cx="475488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551323" y="1600200"/>
            <a:ext cx="475488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73050"/>
            <a:ext cx="980694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94360" y="2362200"/>
            <a:ext cx="475488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683568" y="2362200"/>
            <a:ext cx="475488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594360" y="1569720"/>
            <a:ext cx="475488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646420" y="1569720"/>
            <a:ext cx="475488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3919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329809" y="3131820"/>
            <a:ext cx="6309360" cy="59436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855964" y="274320"/>
            <a:ext cx="1985163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12292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04998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68908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90960" y="0"/>
            <a:ext cx="39624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59002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0603383" y="5715000"/>
            <a:ext cx="713232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96240" y="274320"/>
            <a:ext cx="733044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97378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3919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0603383" y="5715000"/>
            <a:ext cx="713232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301577" y="3131820"/>
            <a:ext cx="6309360" cy="59436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02386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538" y="264795"/>
            <a:ext cx="19812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908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1490960" y="0"/>
            <a:ext cx="39624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59002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12292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04998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274641"/>
            <a:ext cx="217932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74640"/>
            <a:ext cx="782574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97180" y="228600"/>
            <a:ext cx="11304727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75164" y="5353963"/>
            <a:ext cx="11340389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1600200"/>
            <a:ext cx="1010412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556001"/>
            <a:ext cx="832104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97180" y="228600"/>
            <a:ext cx="11304727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7861670" y="4203592"/>
            <a:ext cx="3739358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05116" y="4075290"/>
            <a:ext cx="7207870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677346" y="4087562"/>
            <a:ext cx="7108374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292336" y="4074175"/>
            <a:ext cx="43004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75164" y="4058555"/>
            <a:ext cx="11340389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042" y="2463560"/>
            <a:ext cx="1010412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7575" y="1437449"/>
            <a:ext cx="834305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9651" y="2679192"/>
            <a:ext cx="4968850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038697" y="2679192"/>
            <a:ext cx="4968850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653" y="2678114"/>
            <a:ext cx="4968850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0532" y="3429001"/>
            <a:ext cx="496607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42660" y="2678113"/>
            <a:ext cx="4968850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2" y="3429001"/>
            <a:ext cx="4968850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97180" y="228600"/>
            <a:ext cx="11304727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75164" y="714191"/>
            <a:ext cx="11340389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406904"/>
            <a:ext cx="101041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2906713"/>
            <a:ext cx="101041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651806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97180" y="228600"/>
            <a:ext cx="11304727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8720" y="3581401"/>
            <a:ext cx="435864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75164" y="714191"/>
            <a:ext cx="11340389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88720" y="2286000"/>
            <a:ext cx="435864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7551" y="1828800"/>
            <a:ext cx="5075299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97180" y="228600"/>
            <a:ext cx="11304727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75164" y="5353963"/>
            <a:ext cx="11340389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402" y="338667"/>
            <a:ext cx="4956439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8834" y="2785533"/>
            <a:ext cx="496400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89660" y="1371600"/>
            <a:ext cx="4636008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97180" y="228600"/>
            <a:ext cx="11304727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75164" y="714191"/>
            <a:ext cx="11340389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1447801"/>
            <a:ext cx="267462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1447800"/>
            <a:ext cx="782574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77440" y="3159761"/>
            <a:ext cx="59436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0412" y="1219200"/>
            <a:ext cx="980694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3680" y="3375491"/>
            <a:ext cx="802386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47360" y="4074498"/>
            <a:ext cx="59436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0" y="4267368"/>
            <a:ext cx="485394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71800" y="1905000"/>
            <a:ext cx="7845552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747418" y="658368"/>
            <a:ext cx="4255618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537960" y="658369"/>
            <a:ext cx="4255618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3456" y="661976"/>
            <a:ext cx="4255618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47418" y="1371600"/>
            <a:ext cx="425958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7960" y="661976"/>
            <a:ext cx="4255618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7960" y="1371600"/>
            <a:ext cx="4255618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73632" y="520192"/>
            <a:ext cx="59436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14364" y="520192"/>
            <a:ext cx="59436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059" y="1600204"/>
            <a:ext cx="6319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1382" y="1600204"/>
            <a:ext cx="6319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222509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27596" y="1774588"/>
            <a:ext cx="59436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660" y="685801"/>
            <a:ext cx="564642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9500" y="685801"/>
            <a:ext cx="336804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4960" y="612776"/>
            <a:ext cx="871728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66160" y="3453047"/>
            <a:ext cx="653796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65958" y="3331464"/>
            <a:ext cx="59436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73680" y="685802"/>
            <a:ext cx="752856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480" y="609601"/>
            <a:ext cx="277368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64280" y="685801"/>
            <a:ext cx="653796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130429"/>
            <a:ext cx="1010412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886200"/>
            <a:ext cx="83210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4219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8/3/2019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43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406904"/>
            <a:ext cx="101041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2906713"/>
            <a:ext cx="101041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120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059" y="1600204"/>
            <a:ext cx="6319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1382" y="1600204"/>
            <a:ext cx="6319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1758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525224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525224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4" y="1535113"/>
            <a:ext cx="52543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4" y="2174875"/>
            <a:ext cx="52543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8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525224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525224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4" y="1535113"/>
            <a:ext cx="52543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4" y="2174875"/>
            <a:ext cx="52543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750060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8/3/2019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700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022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73050"/>
            <a:ext cx="39108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73054"/>
            <a:ext cx="66452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1435103"/>
            <a:ext cx="39108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8/3/2019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124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5" y="4800600"/>
            <a:ext cx="71323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5" y="612775"/>
            <a:ext cx="71323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5" y="5367338"/>
            <a:ext cx="71323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8/3/2019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4346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209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41452" y="274642"/>
            <a:ext cx="320913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057" y="274642"/>
            <a:ext cx="942927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4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5450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0581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73050"/>
            <a:ext cx="39108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73054"/>
            <a:ext cx="66452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1435103"/>
            <a:ext cx="39108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8634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5" y="4800600"/>
            <a:ext cx="71323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5" y="612775"/>
            <a:ext cx="71323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5" y="5367338"/>
            <a:ext cx="71323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1442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00204"/>
            <a:ext cx="106984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360" y="6356354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1460" y="6356354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160" y="6356354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3919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594360" y="274638"/>
            <a:ext cx="970788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594360" y="1600200"/>
            <a:ext cx="970788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168128" y="1024244"/>
            <a:ext cx="2011680" cy="499263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567302" y="3682376"/>
            <a:ext cx="3200400" cy="47548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9906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908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490960" y="0"/>
            <a:ext cx="39624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59002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0603383" y="5715000"/>
            <a:ext cx="713232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7721" y="5734050"/>
            <a:ext cx="79248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97180" y="228600"/>
            <a:ext cx="11304727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75164" y="1679429"/>
            <a:ext cx="11340389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338328"/>
            <a:ext cx="1069848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2774" y="6250165"/>
            <a:ext cx="4922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730" y="6250165"/>
            <a:ext cx="49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88414" y="6250164"/>
            <a:ext cx="1510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688" y="2675467"/>
            <a:ext cx="96308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18872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785187" y="1038441"/>
            <a:ext cx="9412806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474296" y="493807"/>
            <a:ext cx="5538472" cy="582459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4261341" y="116855"/>
            <a:ext cx="8423171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0412" y="4876800"/>
            <a:ext cx="980694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680" y="685802"/>
            <a:ext cx="79248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23860" y="6154739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8/3/2019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9848" y="6154739"/>
            <a:ext cx="594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848" y="5842000"/>
            <a:ext cx="277368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00204"/>
            <a:ext cx="106984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360" y="6356354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8/3/2019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1460" y="6356354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160" y="6356354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0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8.jpeg"/><Relationship Id="rId12" Type="http://schemas.openxmlformats.org/officeDocument/2006/relationships/image" Target="../media/image12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4.xml"/><Relationship Id="rId11" Type="http://schemas.openxmlformats.org/officeDocument/2006/relationships/image" Target="../media/image11.jp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7.jpeg"/><Relationship Id="rId4" Type="http://schemas.openxmlformats.org/officeDocument/2006/relationships/diagramLayout" Target="../diagrams/layout6.xml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7.xml"/><Relationship Id="rId7" Type="http://schemas.openxmlformats.org/officeDocument/2006/relationships/image" Target="../media/image20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7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9450" y="228600"/>
            <a:ext cx="44577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endParaRPr lang="en-US" dirty="0" smtClean="0"/>
          </a:p>
          <a:p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 smtClean="0"/>
          </a:p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dung</a:t>
            </a:r>
          </a:p>
          <a:p>
            <a:r>
              <a:rPr lang="en-US" dirty="0"/>
              <a:t>	</a:t>
            </a:r>
            <a:r>
              <a:rPr lang="en-US" dirty="0" err="1" smtClean="0"/>
              <a:t>usecase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err="1" smtClean="0"/>
              <a:t>Lược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tồn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 smtClean="0"/>
          </a:p>
          <a:p>
            <a:r>
              <a:rPr lang="en-US" dirty="0" smtClean="0"/>
              <a:t>Demo</a:t>
            </a:r>
          </a:p>
          <a:p>
            <a:endParaRPr lang="en-US" dirty="0"/>
          </a:p>
          <a:p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ơn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99300" y="359230"/>
            <a:ext cx="4705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Lưu</a:t>
            </a:r>
            <a:r>
              <a:rPr lang="en-US" dirty="0" smtClean="0"/>
              <a:t> ý: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nêu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r>
              <a:rPr lang="en-US" dirty="0" smtClean="0"/>
              <a:t>			=&gt;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nêu</a:t>
            </a:r>
            <a:r>
              <a:rPr lang="en-US" dirty="0" smtClean="0"/>
              <a:t> </a:t>
            </a:r>
            <a:r>
              <a:rPr lang="en-US" dirty="0" err="1" smtClean="0"/>
              <a:t>rời</a:t>
            </a:r>
            <a:r>
              <a:rPr lang="en-US" dirty="0" smtClean="0"/>
              <a:t> </a:t>
            </a:r>
            <a:r>
              <a:rPr lang="en-US" dirty="0" err="1" smtClean="0"/>
              <a:t>rạc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6034028"/>
              </p:ext>
            </p:extLst>
          </p:nvPr>
        </p:nvGraphicFramePr>
        <p:xfrm>
          <a:off x="165100" y="152400"/>
          <a:ext cx="37973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5502761" cy="3644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543" y="3048000"/>
            <a:ext cx="5502761" cy="30953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47527" y="609600"/>
            <a:ext cx="31207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Segoe UI" pitchFamily="34" charset="0"/>
                <a:cs typeface="Segoe UI" pitchFamily="34" charset="0"/>
              </a:rPr>
              <a:t>CHAT TRÊN </a:t>
            </a:r>
          </a:p>
          <a:p>
            <a:r>
              <a:rPr lang="en-US" sz="4000" b="1" dirty="0" smtClean="0">
                <a:latin typeface="Segoe UI" pitchFamily="34" charset="0"/>
                <a:cs typeface="Segoe UI" pitchFamily="34" charset="0"/>
              </a:rPr>
              <a:t>MẠNG LAN</a:t>
            </a:r>
            <a:endParaRPr lang="en-US" sz="4000" b="1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7952993"/>
              </p:ext>
            </p:extLst>
          </p:nvPr>
        </p:nvGraphicFramePr>
        <p:xfrm>
          <a:off x="165100" y="152400"/>
          <a:ext cx="37973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5" r="13163"/>
          <a:stretch/>
        </p:blipFill>
        <p:spPr>
          <a:xfrm>
            <a:off x="4495800" y="328411"/>
            <a:ext cx="3048000" cy="26959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8686"/>
            <a:ext cx="44196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0" y="4191000"/>
            <a:ext cx="2438400" cy="1876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7" r="11561"/>
          <a:stretch/>
        </p:blipFill>
        <p:spPr>
          <a:xfrm>
            <a:off x="1066800" y="4681738"/>
            <a:ext cx="1879601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r="15530"/>
          <a:stretch/>
        </p:blipFill>
        <p:spPr>
          <a:xfrm>
            <a:off x="139701" y="1509448"/>
            <a:ext cx="4064000" cy="29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80238527"/>
              </p:ext>
            </p:extLst>
          </p:nvPr>
        </p:nvGraphicFramePr>
        <p:xfrm>
          <a:off x="165100" y="152400"/>
          <a:ext cx="37973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19200"/>
            <a:ext cx="8019968" cy="40226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0" y="5410198"/>
            <a:ext cx="8483797" cy="1323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Hỗ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trợ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cho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việc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phát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triển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sau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này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</a:p>
          <a:p>
            <a:pPr algn="ctr"/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vào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các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dự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án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tế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!</a:t>
            </a:r>
            <a:endParaRPr lang="en-US" sz="4000" b="1" dirty="0">
              <a:solidFill>
                <a:srgbClr val="0033CC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3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6448425" cy="295275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50348251"/>
              </p:ext>
            </p:extLst>
          </p:nvPr>
        </p:nvGraphicFramePr>
        <p:xfrm>
          <a:off x="165100" y="152400"/>
          <a:ext cx="37973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679950"/>
            <a:ext cx="3416988" cy="2134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12" y="38100"/>
            <a:ext cx="5931588" cy="3928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12" y="3407569"/>
            <a:ext cx="5931588" cy="3450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03" y="4648200"/>
            <a:ext cx="2152381" cy="2123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6605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77"/>
          <a:stretch/>
        </p:blipFill>
        <p:spPr>
          <a:xfrm>
            <a:off x="0" y="0"/>
            <a:ext cx="118872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609600"/>
            <a:ext cx="7629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2. </a:t>
            </a:r>
            <a:r>
              <a:rPr lang="en-US" sz="5400" b="1" dirty="0" err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Công</a:t>
            </a:r>
            <a:r>
              <a:rPr lang="en-US" sz="54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Nghệ</a:t>
            </a:r>
            <a:r>
              <a:rPr lang="en-US" sz="54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Sử</a:t>
            </a:r>
            <a:r>
              <a:rPr lang="en-US" sz="54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Dụng</a:t>
            </a:r>
            <a:endParaRPr lang="en-US" sz="54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12163060"/>
              </p:ext>
            </p:extLst>
          </p:nvPr>
        </p:nvGraphicFramePr>
        <p:xfrm>
          <a:off x="165100" y="152400"/>
          <a:ext cx="37973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600200"/>
            <a:ext cx="4813300" cy="3383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" b="3889"/>
          <a:stretch/>
        </p:blipFill>
        <p:spPr>
          <a:xfrm>
            <a:off x="5562601" y="762000"/>
            <a:ext cx="3454400" cy="219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r="28255"/>
          <a:stretch/>
        </p:blipFill>
        <p:spPr>
          <a:xfrm>
            <a:off x="9296400" y="381000"/>
            <a:ext cx="2487789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5461000"/>
            <a:ext cx="5612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Lập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Trình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SocKet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09340"/>
            <a:ext cx="525780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352800" y="304800"/>
            <a:ext cx="44196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Sun Microsystem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r="28255"/>
          <a:stretch/>
        </p:blipFill>
        <p:spPr>
          <a:xfrm>
            <a:off x="228600" y="130016"/>
            <a:ext cx="2487789" cy="31242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251371" y="130016"/>
            <a:ext cx="3276600" cy="10668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33CC"/>
                </a:solidFill>
              </a:rPr>
              <a:t>Oracle</a:t>
            </a:r>
            <a:endParaRPr lang="en-US" sz="3200" b="1" dirty="0">
              <a:solidFill>
                <a:srgbClr val="0033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0" y="1692116"/>
            <a:ext cx="66046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latin typeface="Segoe UI" pitchFamily="34" charset="0"/>
                <a:cs typeface="Segoe UI" pitchFamily="34" charset="0"/>
              </a:rPr>
              <a:t>NGÔN NGỮ LẬP TRÌNH </a:t>
            </a:r>
          </a:p>
          <a:p>
            <a:pPr algn="ctr"/>
            <a:r>
              <a:rPr lang="en-US" sz="4400" b="1" dirty="0" smtClean="0">
                <a:latin typeface="Segoe UI" pitchFamily="34" charset="0"/>
                <a:cs typeface="Segoe UI" pitchFamily="34" charset="0"/>
              </a:rPr>
              <a:t>MẠNH MẼ</a:t>
            </a:r>
            <a:endParaRPr lang="en-US" sz="4400" b="1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86006" y="3334346"/>
            <a:ext cx="4746766" cy="60960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/>
          <p:cNvGrpSpPr/>
          <p:nvPr/>
        </p:nvGrpSpPr>
        <p:grpSpPr>
          <a:xfrm>
            <a:off x="5205270" y="3943946"/>
            <a:ext cx="2238523" cy="704254"/>
            <a:chOff x="2931169" y="4578300"/>
            <a:chExt cx="2238523" cy="704254"/>
          </a:xfrm>
        </p:grpSpPr>
        <p:sp>
          <p:nvSpPr>
            <p:cNvPr id="16" name="Rectangular Callout 15"/>
            <p:cNvSpPr/>
            <p:nvPr/>
          </p:nvSpPr>
          <p:spPr>
            <a:xfrm>
              <a:off x="2931169" y="4578300"/>
              <a:ext cx="2238523" cy="704254"/>
            </a:xfrm>
            <a:prstGeom prst="wedgeRectCallout">
              <a:avLst>
                <a:gd name="adj1" fmla="val 20250"/>
                <a:gd name="adj2" fmla="val -607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ular Callout 5"/>
            <p:cNvSpPr/>
            <p:nvPr/>
          </p:nvSpPr>
          <p:spPr>
            <a:xfrm>
              <a:off x="2931169" y="4578300"/>
              <a:ext cx="2238523" cy="704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36883" y="4034463"/>
            <a:ext cx="16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Tiêu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Chí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283876" y="3424535"/>
            <a:ext cx="4374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33CC"/>
                </a:solidFill>
              </a:rPr>
              <a:t>“Write Once, Run Anywhere”</a:t>
            </a:r>
            <a:endParaRPr lang="en-US" sz="2400" b="1" dirty="0">
              <a:solidFill>
                <a:srgbClr val="0033CC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400" y="3987378"/>
            <a:ext cx="5041478" cy="60960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TextBox 21"/>
          <p:cNvSpPr txBox="1"/>
          <p:nvPr/>
        </p:nvSpPr>
        <p:spPr>
          <a:xfrm>
            <a:off x="317078" y="4063578"/>
            <a:ext cx="464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33CC"/>
                </a:solidFill>
              </a:rPr>
              <a:t>“</a:t>
            </a:r>
            <a:r>
              <a:rPr lang="en-US" sz="2400" b="1" dirty="0" err="1" smtClean="0">
                <a:solidFill>
                  <a:srgbClr val="0033CC"/>
                </a:solidFill>
              </a:rPr>
              <a:t>Viết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một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lần</a:t>
            </a:r>
            <a:r>
              <a:rPr lang="en-US" sz="2400" b="1" dirty="0" smtClean="0">
                <a:solidFill>
                  <a:srgbClr val="0033CC"/>
                </a:solidFill>
              </a:rPr>
              <a:t>, </a:t>
            </a:r>
            <a:r>
              <a:rPr lang="en-US" sz="2400" b="1" dirty="0" err="1" smtClean="0">
                <a:solidFill>
                  <a:srgbClr val="0033CC"/>
                </a:solidFill>
              </a:rPr>
              <a:t>thực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thi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mọi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nơi</a:t>
            </a:r>
            <a:r>
              <a:rPr lang="en-US" sz="2400" b="1" dirty="0" smtClean="0">
                <a:solidFill>
                  <a:srgbClr val="0033CC"/>
                </a:solidFill>
              </a:rPr>
              <a:t>”</a:t>
            </a:r>
            <a:endParaRPr lang="en-US" sz="2400" b="1" dirty="0">
              <a:solidFill>
                <a:srgbClr val="0033CC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67" y="4724400"/>
            <a:ext cx="2385122" cy="1676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694214"/>
            <a:ext cx="1447800" cy="17065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691" y="4789024"/>
            <a:ext cx="2933700" cy="1552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43" y="5202163"/>
            <a:ext cx="2038350" cy="10858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13573" y="3377536"/>
            <a:ext cx="4561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FF00"/>
                </a:solidFill>
              </a:rPr>
              <a:t>Môi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Trường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Thực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Thi</a:t>
            </a:r>
            <a:r>
              <a:rPr lang="en-US" sz="2800" b="1" dirty="0" smtClean="0">
                <a:solidFill>
                  <a:srgbClr val="FFFF00"/>
                </a:solidFill>
              </a:rPr>
              <a:t> Java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0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  <p:bldP spid="19" grpId="0"/>
      <p:bldP spid="20" grpId="0"/>
      <p:bldP spid="22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352800" y="304800"/>
            <a:ext cx="69342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Đa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Nhiệm</a:t>
            </a:r>
            <a:r>
              <a:rPr lang="en-US" sz="3600" b="1" dirty="0" smtClean="0"/>
              <a:t> –</a:t>
            </a:r>
            <a:r>
              <a:rPr lang="en-US" sz="3600" b="1" dirty="0" err="1" smtClean="0"/>
              <a:t>Đa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Luồng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r="28255"/>
          <a:stretch/>
        </p:blipFill>
        <p:spPr>
          <a:xfrm>
            <a:off x="228600" y="130016"/>
            <a:ext cx="2487789" cy="31242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28601" y="3810000"/>
            <a:ext cx="5257799" cy="2438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rgbClr val="0033CC"/>
                </a:solidFill>
              </a:rPr>
              <a:t>Hỗ</a:t>
            </a:r>
            <a:r>
              <a:rPr lang="en-US" sz="3200" b="1" dirty="0" smtClean="0">
                <a:solidFill>
                  <a:srgbClr val="0033CC"/>
                </a:solidFill>
              </a:rPr>
              <a:t> </a:t>
            </a:r>
            <a:r>
              <a:rPr lang="en-US" sz="3200" b="1" dirty="0" err="1" smtClean="0">
                <a:solidFill>
                  <a:srgbClr val="0033CC"/>
                </a:solidFill>
              </a:rPr>
              <a:t>trợ</a:t>
            </a:r>
            <a:r>
              <a:rPr lang="en-US" sz="3200" b="1" dirty="0">
                <a:solidFill>
                  <a:srgbClr val="0033CC"/>
                </a:solidFill>
              </a:rPr>
              <a:t> </a:t>
            </a:r>
            <a:r>
              <a:rPr lang="en-US" sz="3200" b="1" dirty="0" err="1" smtClean="0">
                <a:solidFill>
                  <a:srgbClr val="0033CC"/>
                </a:solidFill>
              </a:rPr>
              <a:t>các</a:t>
            </a:r>
            <a:endParaRPr lang="en-US" sz="3200" b="1" dirty="0">
              <a:solidFill>
                <a:srgbClr val="0033CC"/>
              </a:solidFill>
            </a:endParaRPr>
          </a:p>
          <a:p>
            <a:pPr algn="ctr"/>
            <a:r>
              <a:rPr lang="en-US" sz="3200" b="1" dirty="0" err="1" smtClean="0">
                <a:solidFill>
                  <a:srgbClr val="0033CC"/>
                </a:solidFill>
              </a:rPr>
              <a:t>hệ</a:t>
            </a:r>
            <a:r>
              <a:rPr lang="en-US" sz="3200" b="1" dirty="0" smtClean="0">
                <a:solidFill>
                  <a:srgbClr val="0033CC"/>
                </a:solidFill>
              </a:rPr>
              <a:t> </a:t>
            </a:r>
            <a:r>
              <a:rPr lang="en-US" sz="3200" b="1" dirty="0" err="1" smtClean="0">
                <a:solidFill>
                  <a:srgbClr val="0033CC"/>
                </a:solidFill>
              </a:rPr>
              <a:t>thống</a:t>
            </a:r>
            <a:r>
              <a:rPr lang="en-US" sz="3200" b="1" dirty="0" smtClean="0">
                <a:solidFill>
                  <a:srgbClr val="0033CC"/>
                </a:solidFill>
              </a:rPr>
              <a:t> </a:t>
            </a:r>
            <a:r>
              <a:rPr lang="en-US" sz="3200" b="1" dirty="0" err="1" smtClean="0">
                <a:solidFill>
                  <a:srgbClr val="0033CC"/>
                </a:solidFill>
              </a:rPr>
              <a:t>phân</a:t>
            </a:r>
            <a:r>
              <a:rPr lang="en-US" sz="3200" b="1" dirty="0" smtClean="0">
                <a:solidFill>
                  <a:srgbClr val="0033CC"/>
                </a:solidFill>
              </a:rPr>
              <a:t> </a:t>
            </a:r>
            <a:r>
              <a:rPr lang="en-US" sz="3200" b="1" dirty="0" err="1" smtClean="0">
                <a:solidFill>
                  <a:srgbClr val="0033CC"/>
                </a:solidFill>
              </a:rPr>
              <a:t>tán</a:t>
            </a:r>
            <a:endParaRPr lang="en-US" sz="3200" b="1" dirty="0">
              <a:solidFill>
                <a:srgbClr val="0033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7480" y="1471901"/>
            <a:ext cx="473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Chạy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nhiều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tiến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trình</a:t>
            </a:r>
            <a:endParaRPr lang="en-US" sz="3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947480" y="2089647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Chạy</a:t>
            </a:r>
            <a:r>
              <a:rPr lang="en-US" sz="3600" b="1" dirty="0" smtClean="0"/>
              <a:t> song </a:t>
            </a:r>
            <a:r>
              <a:rPr lang="en-US" sz="3600" b="1" dirty="0" err="1" smtClean="0"/>
              <a:t>song</a:t>
            </a:r>
            <a:r>
              <a:rPr lang="en-US" sz="3600" b="1" dirty="0" smtClean="0"/>
              <a:t>, </a:t>
            </a:r>
            <a:r>
              <a:rPr lang="en-US" sz="3600" b="1" dirty="0" err="1" smtClean="0"/>
              <a:t>cùng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thời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điểm</a:t>
            </a:r>
            <a:endParaRPr lang="en-US" sz="3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947480" y="2735978"/>
            <a:ext cx="427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Tương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tác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lẫn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nhau</a:t>
            </a:r>
            <a:endParaRPr lang="en-US" sz="3600" b="1" dirty="0"/>
          </a:p>
        </p:txBody>
      </p:sp>
      <p:sp>
        <p:nvSpPr>
          <p:cNvPr id="4" name="Right Arrow 3"/>
          <p:cNvSpPr/>
          <p:nvPr/>
        </p:nvSpPr>
        <p:spPr>
          <a:xfrm>
            <a:off x="5791200" y="4354286"/>
            <a:ext cx="8763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819900" y="4183520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Client – Server</a:t>
            </a:r>
            <a:endParaRPr lang="en-US" sz="3600" b="1" dirty="0"/>
          </a:p>
        </p:txBody>
      </p:sp>
      <p:sp>
        <p:nvSpPr>
          <p:cNvPr id="30" name="Right Arrow 29"/>
          <p:cNvSpPr/>
          <p:nvPr/>
        </p:nvSpPr>
        <p:spPr>
          <a:xfrm>
            <a:off x="5791200" y="5000617"/>
            <a:ext cx="8763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819900" y="4829851"/>
            <a:ext cx="1156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RMI</a:t>
            </a:r>
            <a:endParaRPr lang="en-US" sz="3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8476764" y="5029200"/>
            <a:ext cx="3258036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UDP, TCP</a:t>
            </a:r>
            <a:endParaRPr lang="en-US" sz="4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26066" y="1456984"/>
            <a:ext cx="557286" cy="5656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5" y="1337866"/>
            <a:ext cx="780366" cy="780366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4215612" y="2133641"/>
            <a:ext cx="557286" cy="5656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61" y="2014523"/>
            <a:ext cx="780366" cy="780366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4215765" y="2794889"/>
            <a:ext cx="557286" cy="5656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14" y="2675771"/>
            <a:ext cx="780366" cy="78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0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3" grpId="0"/>
      <p:bldP spid="27" grpId="0"/>
      <p:bldP spid="28" grpId="0"/>
      <p:bldP spid="4" grpId="0" animBg="1"/>
      <p:bldP spid="29" grpId="0"/>
      <p:bldP spid="30" grpId="0" animBg="1"/>
      <p:bldP spid="31" grpId="0"/>
      <p:bldP spid="6" grpId="0" animBg="1"/>
      <p:bldP spid="9" grpId="0" animBg="1"/>
      <p:bldP spid="33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81000"/>
            <a:ext cx="5612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Lập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Trình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SocKet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1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29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223" y="522507"/>
            <a:ext cx="1294856" cy="6259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43263" y="522507"/>
            <a:ext cx="1294856" cy="6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55290" y="-32665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9152" y="-30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3210" y="609200"/>
            <a:ext cx="22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Mở</a:t>
            </a:r>
            <a:r>
              <a:rPr lang="en-US" sz="1800" b="1" dirty="0" smtClean="0"/>
              <a:t> PORT</a:t>
            </a:r>
            <a:endParaRPr lang="en-US" sz="1800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18645" y="793866"/>
            <a:ext cx="7026184" cy="1034925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85749">
            <a:off x="4669831" y="843802"/>
            <a:ext cx="3594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đến</a:t>
            </a:r>
            <a:r>
              <a:rPr lang="en-US" sz="2400" b="1" dirty="0" smtClean="0"/>
              <a:t> Server (Name)</a:t>
            </a:r>
            <a:endParaRPr lang="en-US" sz="24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17079" y="1904993"/>
            <a:ext cx="70277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36429" y="1469619"/>
            <a:ext cx="249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Chấp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nhận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/>
          </a:p>
        </p:txBody>
      </p:sp>
      <p:cxnSp>
        <p:nvCxnSpPr>
          <p:cNvPr id="20" name="Elbow Connector 19"/>
          <p:cNvCxnSpPr/>
          <p:nvPr/>
        </p:nvCxnSpPr>
        <p:spPr>
          <a:xfrm>
            <a:off x="2717079" y="1915877"/>
            <a:ext cx="7026184" cy="1061357"/>
          </a:xfrm>
          <a:prstGeom prst="bentConnector3">
            <a:avLst>
              <a:gd name="adj1" fmla="val 1782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07432" y="2530973"/>
            <a:ext cx="506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danh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Nameclient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717079" y="3766451"/>
            <a:ext cx="7027750" cy="3265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30167" y="3304786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Send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5" name="Elbow Connector 34"/>
          <p:cNvCxnSpPr/>
          <p:nvPr/>
        </p:nvCxnSpPr>
        <p:spPr>
          <a:xfrm>
            <a:off x="2717079" y="3907963"/>
            <a:ext cx="7027750" cy="946129"/>
          </a:xfrm>
          <a:prstGeom prst="bentConnector3">
            <a:avLst>
              <a:gd name="adj1" fmla="val 1813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19713" y="4392427"/>
            <a:ext cx="36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15511" y="5693221"/>
            <a:ext cx="70277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87354" y="5219734"/>
            <a:ext cx="5080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của</a:t>
            </a:r>
            <a:r>
              <a:rPr lang="en-US" sz="2400" b="1" dirty="0" smtClean="0"/>
              <a:t> Server)</a:t>
            </a:r>
            <a:endParaRPr lang="en-US" sz="2400" b="1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718640" y="6051666"/>
            <a:ext cx="7023054" cy="51746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1323008">
            <a:off x="3555037" y="6006739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Exit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1197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9" b="40620"/>
          <a:stretch/>
        </p:blipFill>
        <p:spPr>
          <a:xfrm>
            <a:off x="-25400" y="762000"/>
            <a:ext cx="11976100" cy="697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887200" cy="92333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3.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Thiết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Kế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Và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Phát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Triển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Ứng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Dụng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81000"/>
            <a:ext cx="5729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Sơ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đồ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Use – case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14" y="2257866"/>
            <a:ext cx="1190086" cy="303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7834" y="540160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Server</a:t>
            </a:r>
            <a:endParaRPr lang="en-US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52400" y="1981200"/>
            <a:ext cx="44196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Quản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lý</a:t>
            </a:r>
            <a:r>
              <a:rPr lang="en-US" sz="3200" b="1" dirty="0" smtClean="0"/>
              <a:t> Client </a:t>
            </a:r>
            <a:r>
              <a:rPr lang="en-US" sz="3200" b="1" dirty="0" err="1" smtClean="0"/>
              <a:t>kết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nối</a:t>
            </a:r>
            <a:endParaRPr lang="en-US" sz="32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152400" y="2967669"/>
            <a:ext cx="44196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Chat </a:t>
            </a:r>
            <a:r>
              <a:rPr lang="en-US" sz="2800" b="1" dirty="0" err="1" smtClean="0"/>
              <a:t>chung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phòng</a:t>
            </a:r>
            <a:r>
              <a:rPr lang="en-US" sz="2800" b="1" dirty="0" smtClean="0"/>
              <a:t> chat</a:t>
            </a:r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52400" y="4110668"/>
            <a:ext cx="4419600" cy="10142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Chat </a:t>
            </a:r>
            <a:r>
              <a:rPr lang="en-US" sz="2800" b="1" dirty="0" err="1" smtClean="0"/>
              <a:t>Riêng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với</a:t>
            </a:r>
            <a:r>
              <a:rPr lang="en-US" sz="2800" b="1" dirty="0" smtClean="0"/>
              <a:t> 1 Client </a:t>
            </a:r>
            <a:r>
              <a:rPr lang="en-US" sz="2800" b="1" dirty="0" err="1" smtClean="0"/>
              <a:t>cụ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thể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152400" y="5368553"/>
            <a:ext cx="4419600" cy="10142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Kick Client</a:t>
            </a:r>
            <a:endParaRPr lang="en-US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8" y="2510469"/>
            <a:ext cx="2876912" cy="28769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68671" y="5387380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Client</a:t>
            </a:r>
            <a:endParaRPr lang="en-US" sz="24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8153399" y="2989439"/>
            <a:ext cx="3591571" cy="9594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Chat </a:t>
            </a:r>
            <a:r>
              <a:rPr lang="en-US" sz="2800" b="1" dirty="0" err="1" smtClean="0"/>
              <a:t>chung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phòng</a:t>
            </a:r>
            <a:r>
              <a:rPr lang="en-US" sz="2800" b="1" dirty="0" smtClean="0"/>
              <a:t> chat</a:t>
            </a:r>
            <a:endParaRPr lang="en-US" sz="28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8153399" y="4132439"/>
            <a:ext cx="3591571" cy="10142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Chat </a:t>
            </a:r>
            <a:r>
              <a:rPr lang="en-US" sz="2800" b="1" dirty="0" err="1" smtClean="0"/>
              <a:t>Riêng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với</a:t>
            </a:r>
            <a:r>
              <a:rPr lang="en-US" sz="2800" b="1" dirty="0" smtClean="0"/>
              <a:t> </a:t>
            </a:r>
          </a:p>
          <a:p>
            <a:pPr algn="ctr"/>
            <a:r>
              <a:rPr lang="en-US" sz="2800" b="1" dirty="0" smtClean="0"/>
              <a:t>1 Client </a:t>
            </a:r>
            <a:r>
              <a:rPr lang="en-US" sz="2800" b="1" dirty="0" err="1" smtClean="0"/>
              <a:t>cụ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thể</a:t>
            </a:r>
            <a:endParaRPr lang="en-US" sz="28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8153400" y="5390324"/>
            <a:ext cx="3591570" cy="10142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Xem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được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những</a:t>
            </a:r>
            <a:r>
              <a:rPr lang="en-US" sz="2800" b="1" dirty="0" smtClean="0"/>
              <a:t> Client </a:t>
            </a:r>
            <a:r>
              <a:rPr lang="en-US" sz="2800" b="1" dirty="0" err="1" smtClean="0"/>
              <a:t>đang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kết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nối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5515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81000"/>
            <a:ext cx="5729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Sơ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đồ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Use – case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54" y="1271673"/>
            <a:ext cx="7696200" cy="55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53966908"/>
              </p:ext>
            </p:extLst>
          </p:nvPr>
        </p:nvGraphicFramePr>
        <p:xfrm>
          <a:off x="165100" y="152400"/>
          <a:ext cx="50927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1589"/>
            <a:ext cx="1190086" cy="3039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520" y="520532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Server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5400" y="2328415"/>
            <a:ext cx="2876912" cy="2876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10192112" y="520532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Client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2057400" y="2082555"/>
            <a:ext cx="1600200" cy="652015"/>
          </a:xfrm>
          <a:prstGeom prst="rect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Mở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FF00"/>
                </a:solidFill>
              </a:rPr>
              <a:t>PORT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7400" y="2929385"/>
            <a:ext cx="1905000" cy="652015"/>
          </a:xfrm>
          <a:prstGeom prst="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Lắng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1910" y="15195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</a:rPr>
              <a:t>Địa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chỉ</a:t>
            </a:r>
            <a:r>
              <a:rPr lang="en-US" sz="2400" b="1" dirty="0" smtClean="0">
                <a:solidFill>
                  <a:srgbClr val="FFFF00"/>
                </a:solidFill>
              </a:rPr>
              <a:t> IP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48600" y="2886970"/>
            <a:ext cx="1600200" cy="65201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62400" y="3255392"/>
            <a:ext cx="3962400" cy="1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16951" y="3342797"/>
            <a:ext cx="2977097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C000"/>
                </a:solidFill>
              </a:rPr>
              <a:t>Chấp</a:t>
            </a:r>
            <a:r>
              <a:rPr lang="en-US" sz="2400" b="1" dirty="0" smtClean="0">
                <a:solidFill>
                  <a:srgbClr val="FFC000"/>
                </a:solidFill>
              </a:rPr>
              <a:t> </a:t>
            </a:r>
            <a:r>
              <a:rPr lang="en-US" sz="2400" b="1" dirty="0" err="1" smtClean="0">
                <a:solidFill>
                  <a:srgbClr val="FFC000"/>
                </a:solidFill>
              </a:rPr>
              <a:t>Nhận</a:t>
            </a:r>
            <a:r>
              <a:rPr lang="en-US" sz="2400" b="1" dirty="0" smtClean="0">
                <a:solidFill>
                  <a:srgbClr val="FFC000"/>
                </a:solidFill>
              </a:rPr>
              <a:t> </a:t>
            </a:r>
            <a:r>
              <a:rPr lang="en-US" sz="2400" b="1" dirty="0" err="1" smtClean="0">
                <a:solidFill>
                  <a:srgbClr val="FFC000"/>
                </a:solidFill>
              </a:rPr>
              <a:t>Kết</a:t>
            </a:r>
            <a:r>
              <a:rPr lang="en-US" sz="2400" b="1" dirty="0" smtClean="0">
                <a:solidFill>
                  <a:srgbClr val="FFC000"/>
                </a:solidFill>
              </a:rPr>
              <a:t> </a:t>
            </a:r>
            <a:r>
              <a:rPr lang="en-US" sz="2400" b="1" dirty="0" err="1" smtClean="0">
                <a:solidFill>
                  <a:srgbClr val="FFC000"/>
                </a:solidFill>
              </a:rPr>
              <a:t>Nối</a:t>
            </a:r>
            <a:endParaRPr lang="en-US" sz="2400" b="1" dirty="0">
              <a:solidFill>
                <a:srgbClr val="FFC000"/>
              </a:solidFill>
            </a:endParaRPr>
          </a:p>
        </p:txBody>
      </p:sp>
      <p:cxnSp>
        <p:nvCxnSpPr>
          <p:cNvPr id="24" name="Elbow Connector 23"/>
          <p:cNvCxnSpPr>
            <a:stCxn id="10" idx="0"/>
          </p:cNvCxnSpPr>
          <p:nvPr/>
        </p:nvCxnSpPr>
        <p:spPr>
          <a:xfrm rot="16200000" flipV="1">
            <a:off x="5661049" y="-100681"/>
            <a:ext cx="1136603" cy="4838700"/>
          </a:xfrm>
          <a:prstGeom prst="bentConnector2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0800000">
            <a:off x="3810000" y="2408562"/>
            <a:ext cx="4495800" cy="478410"/>
          </a:xfrm>
          <a:prstGeom prst="bentConnector3">
            <a:avLst>
              <a:gd name="adj1" fmla="val -204"/>
            </a:avLst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57400" y="3962400"/>
            <a:ext cx="1905000" cy="652015"/>
          </a:xfrm>
          <a:prstGeom prst="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Gửi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71910" y="5076223"/>
            <a:ext cx="1905000" cy="652015"/>
          </a:xfrm>
          <a:prstGeom prst="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Nhận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48600" y="5065373"/>
            <a:ext cx="1600200" cy="65201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Gửi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48601" y="3960471"/>
            <a:ext cx="1600200" cy="65201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Nhận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40" name="Straight Arrow Connector 39"/>
          <p:cNvCxnSpPr>
            <a:stCxn id="35" idx="3"/>
            <a:endCxn id="38" idx="1"/>
          </p:cNvCxnSpPr>
          <p:nvPr/>
        </p:nvCxnSpPr>
        <p:spPr>
          <a:xfrm flipV="1">
            <a:off x="3962400" y="4286479"/>
            <a:ext cx="3886201" cy="1929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2"/>
            <a:endCxn id="37" idx="0"/>
          </p:cNvCxnSpPr>
          <p:nvPr/>
        </p:nvCxnSpPr>
        <p:spPr>
          <a:xfrm flipH="1">
            <a:off x="8648700" y="4612486"/>
            <a:ext cx="1" cy="4528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7" idx="1"/>
            <a:endCxn id="36" idx="3"/>
          </p:cNvCxnSpPr>
          <p:nvPr/>
        </p:nvCxnSpPr>
        <p:spPr>
          <a:xfrm flipH="1">
            <a:off x="3976910" y="5391381"/>
            <a:ext cx="3871690" cy="108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0"/>
            <a:endCxn id="35" idx="2"/>
          </p:cNvCxnSpPr>
          <p:nvPr/>
        </p:nvCxnSpPr>
        <p:spPr>
          <a:xfrm flipH="1" flipV="1">
            <a:off x="3009900" y="4614415"/>
            <a:ext cx="14510" cy="461808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071910" y="5904486"/>
            <a:ext cx="2500090" cy="652015"/>
          </a:xfrm>
          <a:prstGeom prst="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Đóng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39000" y="5917484"/>
            <a:ext cx="2209800" cy="65201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Đóng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48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8" grpId="2" animBg="1"/>
      <p:bldP spid="8" grpId="3" animBg="1"/>
      <p:bldP spid="9" grpId="0"/>
      <p:bldP spid="9" grpId="1"/>
      <p:bldP spid="10" grpId="0" animBg="1"/>
      <p:bldP spid="22" grpId="0" animBg="1"/>
      <p:bldP spid="35" grpId="0" animBg="1"/>
      <p:bldP spid="36" grpId="0" animBg="1"/>
      <p:bldP spid="36" grpId="1" animBg="1"/>
      <p:bldP spid="36" grpId="2" animBg="1"/>
      <p:bldP spid="36" grpId="3" animBg="1"/>
      <p:bldP spid="37" grpId="0" animBg="1"/>
      <p:bldP spid="38" grpId="0" animBg="1"/>
      <p:bldP spid="38" grpId="1" animBg="1"/>
      <p:bldP spid="38" grpId="2" animBg="1"/>
      <p:bldP spid="38" grpId="3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223" y="522507"/>
            <a:ext cx="1294856" cy="6259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43263" y="522507"/>
            <a:ext cx="1294856" cy="6259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55290" y="-32665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9152" y="-30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3210" y="609200"/>
            <a:ext cx="22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Mở</a:t>
            </a:r>
            <a:r>
              <a:rPr lang="en-US" sz="1800" b="1" dirty="0" smtClean="0"/>
              <a:t> PORT</a:t>
            </a:r>
            <a:endParaRPr lang="en-US" sz="1800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18645" y="793866"/>
            <a:ext cx="7026184" cy="1034925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85749">
            <a:off x="4669831" y="843802"/>
            <a:ext cx="3594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đến</a:t>
            </a:r>
            <a:r>
              <a:rPr lang="en-US" sz="2400" b="1" dirty="0" smtClean="0"/>
              <a:t> Server (Name)</a:t>
            </a:r>
            <a:endParaRPr lang="en-US" sz="24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17079" y="1904993"/>
            <a:ext cx="7027750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36429" y="1469619"/>
            <a:ext cx="249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Chấp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nhận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/>
          </a:p>
        </p:txBody>
      </p:sp>
      <p:cxnSp>
        <p:nvCxnSpPr>
          <p:cNvPr id="20" name="Elbow Connector 19"/>
          <p:cNvCxnSpPr/>
          <p:nvPr/>
        </p:nvCxnSpPr>
        <p:spPr>
          <a:xfrm>
            <a:off x="2717079" y="1915877"/>
            <a:ext cx="7026184" cy="1061357"/>
          </a:xfrm>
          <a:prstGeom prst="bentConnector3">
            <a:avLst>
              <a:gd name="adj1" fmla="val 17825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07432" y="2530973"/>
            <a:ext cx="506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danh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Nameclient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717079" y="3766451"/>
            <a:ext cx="7027750" cy="3265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30167" y="3304786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Send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5" name="Elbow Connector 34"/>
          <p:cNvCxnSpPr/>
          <p:nvPr/>
        </p:nvCxnSpPr>
        <p:spPr>
          <a:xfrm>
            <a:off x="2717079" y="3907963"/>
            <a:ext cx="7027750" cy="946129"/>
          </a:xfrm>
          <a:prstGeom prst="bentConnector3">
            <a:avLst>
              <a:gd name="adj1" fmla="val 18134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19713" y="4392427"/>
            <a:ext cx="36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15511" y="5693221"/>
            <a:ext cx="7027750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87354" y="5219734"/>
            <a:ext cx="5080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của</a:t>
            </a:r>
            <a:r>
              <a:rPr lang="en-US" sz="2400" b="1" dirty="0" smtClean="0"/>
              <a:t> Server)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83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223" y="522507"/>
            <a:ext cx="1294856" cy="6259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43263" y="522507"/>
            <a:ext cx="1294856" cy="6259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55290" y="-32665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9152" y="-30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27965" y="2362200"/>
            <a:ext cx="7027750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>
            <a:off x="2727965" y="2362198"/>
            <a:ext cx="7026184" cy="1061357"/>
          </a:xfrm>
          <a:prstGeom prst="bentConnector3">
            <a:avLst>
              <a:gd name="adj1" fmla="val 17825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071024" y="2975586"/>
            <a:ext cx="506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danh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Nameclient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827729" y="1922307"/>
            <a:ext cx="1727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Ngắt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95308" y="1524000"/>
            <a:ext cx="7023054" cy="51746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323008">
            <a:off x="3531705" y="1479073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Exit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6453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223" y="522507"/>
            <a:ext cx="1294856" cy="6259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3263" y="522507"/>
            <a:ext cx="1294856" cy="6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5290" y="-32665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9152" y="-30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3210" y="609200"/>
            <a:ext cx="22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</a:rPr>
              <a:t>Mở</a:t>
            </a:r>
            <a:r>
              <a:rPr lang="en-US" b="1" dirty="0" smtClean="0">
                <a:solidFill>
                  <a:prstClr val="black"/>
                </a:solidFill>
              </a:rPr>
              <a:t> PORT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18645" y="793866"/>
            <a:ext cx="7026184" cy="1034925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85749">
            <a:off x="4669831" y="843802"/>
            <a:ext cx="3594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Kết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Nối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đến</a:t>
            </a:r>
            <a:r>
              <a:rPr lang="en-US" sz="2400" b="1" dirty="0" smtClean="0">
                <a:solidFill>
                  <a:prstClr val="black"/>
                </a:solidFill>
              </a:rPr>
              <a:t> Server (Name)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17079" y="1904993"/>
            <a:ext cx="70277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36429" y="1469619"/>
            <a:ext cx="249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Chấp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nhận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kết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nối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20" name="Elbow Connector 19"/>
          <p:cNvCxnSpPr/>
          <p:nvPr/>
        </p:nvCxnSpPr>
        <p:spPr>
          <a:xfrm>
            <a:off x="2717079" y="1915877"/>
            <a:ext cx="7026184" cy="1061357"/>
          </a:xfrm>
          <a:prstGeom prst="bentConnector3">
            <a:avLst>
              <a:gd name="adj1" fmla="val 1782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07432" y="2530973"/>
            <a:ext cx="506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Gửi</a:t>
            </a:r>
            <a:r>
              <a:rPr lang="en-US" sz="2400" b="1" dirty="0" smtClean="0">
                <a:solidFill>
                  <a:prstClr val="black"/>
                </a:solidFill>
              </a:rPr>
              <a:t> broadcast (</a:t>
            </a:r>
            <a:r>
              <a:rPr lang="en-US" sz="2400" b="1" dirty="0" err="1" smtClean="0">
                <a:solidFill>
                  <a:prstClr val="black"/>
                </a:solidFill>
              </a:rPr>
              <a:t>danh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sách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Nameclient</a:t>
            </a:r>
            <a:r>
              <a:rPr lang="en-US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717079" y="3766451"/>
            <a:ext cx="7027750" cy="3265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30167" y="3304786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Send (</a:t>
            </a:r>
            <a:r>
              <a:rPr lang="en-US" sz="2400" b="1" dirty="0" err="1" smtClean="0">
                <a:solidFill>
                  <a:prstClr val="black"/>
                </a:solidFill>
              </a:rPr>
              <a:t>Thông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điệp</a:t>
            </a:r>
            <a:r>
              <a:rPr lang="en-US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35" name="Elbow Connector 34"/>
          <p:cNvCxnSpPr/>
          <p:nvPr/>
        </p:nvCxnSpPr>
        <p:spPr>
          <a:xfrm>
            <a:off x="2717079" y="3907963"/>
            <a:ext cx="7027750" cy="946129"/>
          </a:xfrm>
          <a:prstGeom prst="bentConnector3">
            <a:avLst>
              <a:gd name="adj1" fmla="val 1813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19713" y="4392427"/>
            <a:ext cx="36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Gửi</a:t>
            </a:r>
            <a:r>
              <a:rPr lang="en-US" sz="2400" b="1" dirty="0" smtClean="0">
                <a:solidFill>
                  <a:prstClr val="black"/>
                </a:solidFill>
              </a:rPr>
              <a:t> broadcast (</a:t>
            </a:r>
            <a:r>
              <a:rPr lang="en-US" sz="2400" b="1" dirty="0" err="1" smtClean="0">
                <a:solidFill>
                  <a:prstClr val="black"/>
                </a:solidFill>
              </a:rPr>
              <a:t>Thông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điệp</a:t>
            </a:r>
            <a:r>
              <a:rPr lang="en-US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15511" y="5693221"/>
            <a:ext cx="70277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87354" y="5219734"/>
            <a:ext cx="5080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Gửi</a:t>
            </a:r>
            <a:r>
              <a:rPr lang="en-US" sz="2400" b="1" dirty="0" smtClean="0">
                <a:solidFill>
                  <a:prstClr val="black"/>
                </a:solidFill>
              </a:rPr>
              <a:t> broadcast (</a:t>
            </a:r>
            <a:r>
              <a:rPr lang="en-US" sz="2400" b="1" dirty="0" err="1" smtClean="0">
                <a:solidFill>
                  <a:prstClr val="black"/>
                </a:solidFill>
              </a:rPr>
              <a:t>Thông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điệp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của</a:t>
            </a:r>
            <a:r>
              <a:rPr lang="en-US" sz="2400" b="1" dirty="0" smtClean="0">
                <a:solidFill>
                  <a:prstClr val="black"/>
                </a:solidFill>
              </a:rPr>
              <a:t> Server)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718640" y="6051666"/>
            <a:ext cx="7023054" cy="51746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1323008">
            <a:off x="3555037" y="6006739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Exit</a:t>
            </a:r>
            <a:endParaRPr 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3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1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2"/>
          <a:stretch/>
        </p:blipFill>
        <p:spPr>
          <a:xfrm>
            <a:off x="0" y="0"/>
            <a:ext cx="118872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4799" y="152400"/>
            <a:ext cx="3807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4.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Kết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Luận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49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4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223" y="522507"/>
            <a:ext cx="1294856" cy="6259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43263" y="522507"/>
            <a:ext cx="1294856" cy="6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55290" y="-32665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9152" y="-30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3210" y="609200"/>
            <a:ext cx="22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Mở</a:t>
            </a:r>
            <a:r>
              <a:rPr lang="en-US" sz="1800" b="1" dirty="0" smtClean="0"/>
              <a:t> PORT</a:t>
            </a:r>
            <a:endParaRPr lang="en-US" sz="18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39873" y="5529937"/>
            <a:ext cx="70277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>
            <a:off x="2739873" y="5529935"/>
            <a:ext cx="7026184" cy="1061357"/>
          </a:xfrm>
          <a:prstGeom prst="bentConnector3">
            <a:avLst>
              <a:gd name="adj1" fmla="val 1782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082932" y="6143323"/>
            <a:ext cx="506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danh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Nameclient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839637" y="5090044"/>
            <a:ext cx="1727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Ngắt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53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6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0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2"/>
          <a:stretch/>
        </p:blipFill>
        <p:spPr>
          <a:xfrm>
            <a:off x="0" y="0"/>
            <a:ext cx="118872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16492"/>
            <a:ext cx="4419600" cy="44382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172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2123000"/>
            <a:ext cx="2118956" cy="3690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48874" y="2123000"/>
            <a:ext cx="2095325" cy="3690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51129" y="1572578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99045" y="157257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14034" y="3135093"/>
            <a:ext cx="5334841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14034" y="2673428"/>
            <a:ext cx="516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chuỗi</a:t>
            </a:r>
            <a:r>
              <a:rPr lang="en-US" sz="2400" b="1" dirty="0" smtClean="0"/>
              <a:t> “</a:t>
            </a:r>
            <a:r>
              <a:rPr lang="en-US" sz="2400" b="1" dirty="0" err="1" smtClean="0"/>
              <a:t>PrivateServer</a:t>
            </a:r>
            <a:r>
              <a:rPr lang="en-US" sz="2400" b="1" dirty="0" smtClean="0"/>
              <a:t>” + 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endParaRPr lang="en-US" sz="2400" b="1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338156" y="4876800"/>
            <a:ext cx="531071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16385" y="4415135"/>
            <a:ext cx="516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chuỗi</a:t>
            </a:r>
            <a:r>
              <a:rPr lang="en-US" sz="2400" b="1" dirty="0" smtClean="0"/>
              <a:t> “</a:t>
            </a:r>
            <a:r>
              <a:rPr lang="en-US" sz="2400" b="1" dirty="0" err="1" smtClean="0"/>
              <a:t>PrivateServer</a:t>
            </a:r>
            <a:r>
              <a:rPr lang="en-US" sz="2400" b="1" dirty="0" smtClean="0"/>
              <a:t>” + 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1340536" y="2286000"/>
            <a:ext cx="1859864" cy="1676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điệp</a:t>
            </a:r>
            <a:r>
              <a:rPr lang="en-US" b="1" dirty="0"/>
              <a:t> </a:t>
            </a:r>
            <a:r>
              <a:rPr lang="en-US" b="1" dirty="0" err="1"/>
              <a:t>lên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Form Chat </a:t>
            </a:r>
            <a:r>
              <a:rPr lang="en-US" b="1" dirty="0" err="1" smtClean="0"/>
              <a:t>Riêng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8762999" y="3921616"/>
            <a:ext cx="1859864" cy="1676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điệp</a:t>
            </a:r>
            <a:r>
              <a:rPr lang="en-US" b="1" dirty="0"/>
              <a:t> </a:t>
            </a:r>
            <a:r>
              <a:rPr lang="en-US" b="1" dirty="0" err="1"/>
              <a:t>lên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Form Chat </a:t>
            </a:r>
            <a:r>
              <a:rPr lang="en-US" b="1" dirty="0" err="1" smtClean="0"/>
              <a:t>Riêng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985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77133" y="522506"/>
            <a:ext cx="1294856" cy="6259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03037" y="522507"/>
            <a:ext cx="1294856" cy="6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0200" y="-32666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8926" y="-30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2400" y="522506"/>
            <a:ext cx="1294856" cy="6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18289" y="-30155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571989" y="1143000"/>
            <a:ext cx="3831048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42749" y="742890"/>
            <a:ext cx="3700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“</a:t>
            </a:r>
            <a:r>
              <a:rPr lang="en-US" sz="2000" b="1" dirty="0" err="1" smtClean="0"/>
              <a:t>clientConnectTo</a:t>
            </a:r>
            <a:r>
              <a:rPr lang="en-US" sz="2000" b="1" dirty="0" smtClean="0"/>
              <a:t>” + </a:t>
            </a:r>
            <a:r>
              <a:rPr lang="en-US" sz="2000" b="1" dirty="0" err="1" smtClean="0"/>
              <a:t>NameKetNoi</a:t>
            </a:r>
            <a:endParaRPr lang="en-US" sz="2000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447256" y="1143000"/>
            <a:ext cx="382987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28800" y="388947"/>
            <a:ext cx="289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“</a:t>
            </a:r>
            <a:r>
              <a:rPr lang="en-US" sz="2000" b="1" dirty="0" err="1" smtClean="0"/>
              <a:t>AcceptConnectToClient</a:t>
            </a:r>
            <a:r>
              <a:rPr lang="en-US" sz="2000" b="1" dirty="0" smtClean="0"/>
              <a:t>” + </a:t>
            </a:r>
            <a:r>
              <a:rPr lang="en-US" sz="2000" b="1" dirty="0" err="1" smtClean="0"/>
              <a:t>NameGuiKetNoi</a:t>
            </a:r>
            <a:endParaRPr lang="en-US" sz="2000" b="1" dirty="0"/>
          </a:p>
        </p:txBody>
      </p:sp>
      <p:sp>
        <p:nvSpPr>
          <p:cNvPr id="25" name="Rectangle 24"/>
          <p:cNvSpPr/>
          <p:nvPr/>
        </p:nvSpPr>
        <p:spPr>
          <a:xfrm>
            <a:off x="381000" y="2209800"/>
            <a:ext cx="685800" cy="685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Yes</a:t>
            </a:r>
            <a:endParaRPr lang="en-US" sz="2800" dirty="0"/>
          </a:p>
        </p:txBody>
      </p:sp>
      <p:sp>
        <p:nvSpPr>
          <p:cNvPr id="43" name="Rectangle 42"/>
          <p:cNvSpPr/>
          <p:nvPr/>
        </p:nvSpPr>
        <p:spPr>
          <a:xfrm>
            <a:off x="381000" y="5334000"/>
            <a:ext cx="685800" cy="685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</a:t>
            </a:r>
            <a:endParaRPr lang="en-US" sz="2800" dirty="0"/>
          </a:p>
        </p:txBody>
      </p:sp>
      <p:cxnSp>
        <p:nvCxnSpPr>
          <p:cNvPr id="44" name="Straight Arrow Connector 43"/>
          <p:cNvCxnSpPr>
            <a:stCxn id="25" idx="3"/>
          </p:cNvCxnSpPr>
          <p:nvPr/>
        </p:nvCxnSpPr>
        <p:spPr>
          <a:xfrm>
            <a:off x="1066800" y="2552700"/>
            <a:ext cx="4210333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725889" y="2114490"/>
            <a:ext cx="289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“</a:t>
            </a:r>
            <a:r>
              <a:rPr lang="en-US" sz="2000" b="1" dirty="0" err="1" smtClean="0"/>
              <a:t>AcceptConnect</a:t>
            </a:r>
            <a:r>
              <a:rPr lang="en-US" sz="2000" b="1" dirty="0" smtClean="0"/>
              <a:t>”</a:t>
            </a:r>
            <a:endParaRPr lang="en-US" sz="2000" b="1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066800" y="5687786"/>
            <a:ext cx="4210333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28800" y="5257800"/>
            <a:ext cx="289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“</a:t>
            </a:r>
            <a:r>
              <a:rPr lang="en-US" sz="2000" b="1" dirty="0" err="1" smtClean="0"/>
              <a:t>AcceptNotConnect</a:t>
            </a:r>
            <a:r>
              <a:rPr lang="en-US" sz="2000" b="1" dirty="0" smtClean="0"/>
              <a:t>”</a:t>
            </a:r>
            <a:endParaRPr lang="en-US" sz="2000" b="1" dirty="0"/>
          </a:p>
        </p:txBody>
      </p:sp>
      <p:sp>
        <p:nvSpPr>
          <p:cNvPr id="48" name="Rectangle 47"/>
          <p:cNvSpPr/>
          <p:nvPr/>
        </p:nvSpPr>
        <p:spPr>
          <a:xfrm>
            <a:off x="5410199" y="1828800"/>
            <a:ext cx="1055097" cy="1523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Lưu</a:t>
            </a:r>
            <a:r>
              <a:rPr lang="en-US" sz="2800" dirty="0" smtClean="0"/>
              <a:t> </a:t>
            </a: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nối</a:t>
            </a:r>
            <a:endParaRPr lang="en-US" sz="28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571989" y="2552700"/>
            <a:ext cx="383104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577315" y="5676900"/>
            <a:ext cx="383104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0535262" y="1485900"/>
            <a:ext cx="1055097" cy="1409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endParaRPr lang="en-US" sz="2000" dirty="0"/>
          </a:p>
        </p:txBody>
      </p:sp>
      <p:sp>
        <p:nvSpPr>
          <p:cNvPr id="52" name="Rectangle 51"/>
          <p:cNvSpPr/>
          <p:nvPr/>
        </p:nvSpPr>
        <p:spPr>
          <a:xfrm>
            <a:off x="240303" y="2895600"/>
            <a:ext cx="1055097" cy="8953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thiết</a:t>
            </a:r>
            <a:r>
              <a:rPr lang="en-US" sz="2000" dirty="0" smtClean="0"/>
              <a:t> </a:t>
            </a:r>
            <a:r>
              <a:rPr lang="en-US" sz="2000" dirty="0" err="1" smtClean="0"/>
              <a:t>lập</a:t>
            </a:r>
            <a:r>
              <a:rPr lang="en-US" sz="2000" dirty="0" smtClean="0"/>
              <a:t> </a:t>
            </a: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nối</a:t>
            </a:r>
            <a:endParaRPr lang="en-US" sz="2000" dirty="0"/>
          </a:p>
        </p:txBody>
      </p:sp>
      <p:sp>
        <p:nvSpPr>
          <p:cNvPr id="53" name="Rectangle 52"/>
          <p:cNvSpPr/>
          <p:nvPr/>
        </p:nvSpPr>
        <p:spPr>
          <a:xfrm>
            <a:off x="10535262" y="2971800"/>
            <a:ext cx="1055097" cy="8953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thiết</a:t>
            </a:r>
            <a:r>
              <a:rPr lang="en-US" sz="2000" dirty="0" smtClean="0"/>
              <a:t> </a:t>
            </a:r>
            <a:r>
              <a:rPr lang="en-US" sz="2000" dirty="0" err="1" smtClean="0"/>
              <a:t>lập</a:t>
            </a:r>
            <a:r>
              <a:rPr lang="en-US" sz="2000" dirty="0" smtClean="0"/>
              <a:t> </a:t>
            </a: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nối</a:t>
            </a:r>
            <a:endParaRPr lang="en-US" sz="2000" dirty="0"/>
          </a:p>
        </p:txBody>
      </p:sp>
      <p:sp>
        <p:nvSpPr>
          <p:cNvPr id="54" name="Rectangle 53"/>
          <p:cNvSpPr/>
          <p:nvPr/>
        </p:nvSpPr>
        <p:spPr>
          <a:xfrm>
            <a:off x="10535262" y="4953060"/>
            <a:ext cx="1055097" cy="1409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Thông</a:t>
            </a:r>
            <a:r>
              <a:rPr lang="en-US" sz="2000" dirty="0" smtClean="0"/>
              <a:t> </a:t>
            </a:r>
            <a:r>
              <a:rPr lang="en-US" sz="2000" dirty="0" err="1" smtClean="0"/>
              <a:t>báo</a:t>
            </a:r>
            <a:r>
              <a:rPr lang="en-US" sz="2000" dirty="0" smtClean="0"/>
              <a:t> </a:t>
            </a:r>
            <a:r>
              <a:rPr lang="en-US" sz="2000" dirty="0" err="1" smtClean="0"/>
              <a:t>bị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chối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7041436" y="2077721"/>
            <a:ext cx="289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“</a:t>
            </a:r>
            <a:r>
              <a:rPr lang="en-US" sz="2000" b="1" dirty="0" err="1" smtClean="0"/>
              <a:t>ClientAccept</a:t>
            </a:r>
            <a:r>
              <a:rPr lang="en-US" sz="2000" b="1" dirty="0" smtClean="0"/>
              <a:t>”</a:t>
            </a:r>
            <a:endParaRPr lang="en-US" sz="2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046762" y="5210145"/>
            <a:ext cx="2892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“</a:t>
            </a:r>
            <a:r>
              <a:rPr lang="en-US" sz="2000" b="1" dirty="0" err="1" smtClean="0"/>
              <a:t>ClientNotAccept</a:t>
            </a:r>
            <a:r>
              <a:rPr lang="en-US" sz="2000" b="1" dirty="0" smtClean="0"/>
              <a:t>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0901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77133" y="1513106"/>
            <a:ext cx="1294856" cy="3897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03037" y="1513106"/>
            <a:ext cx="1294856" cy="3897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0200" y="957933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8926" y="960445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2400" y="1513105"/>
            <a:ext cx="1294856" cy="3897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18289" y="96044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571989" y="2590799"/>
            <a:ext cx="3831048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70504" y="1836746"/>
            <a:ext cx="3434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“</a:t>
            </a:r>
            <a:r>
              <a:rPr lang="en-US" sz="2000" b="1" dirty="0" err="1" smtClean="0"/>
              <a:t>PrivateClient</a:t>
            </a:r>
            <a:r>
              <a:rPr lang="en-US" sz="2000" b="1" dirty="0" smtClean="0"/>
              <a:t>” + </a:t>
            </a:r>
            <a:r>
              <a:rPr lang="en-US" sz="2000" b="1" dirty="0" err="1" smtClean="0"/>
              <a:t>NameKetNoi</a:t>
            </a:r>
            <a:r>
              <a:rPr lang="en-US" sz="2000" b="1" dirty="0" smtClean="0"/>
              <a:t> </a:t>
            </a:r>
          </a:p>
          <a:p>
            <a:pPr algn="ctr"/>
            <a:r>
              <a:rPr lang="en-US" sz="2000" b="1" dirty="0" smtClean="0"/>
              <a:t>+ </a:t>
            </a:r>
            <a:r>
              <a:rPr lang="en-US" sz="2000" b="1" dirty="0" err="1" smtClean="0"/>
              <a:t>Thông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điệp</a:t>
            </a:r>
            <a:endParaRPr lang="en-US" sz="2000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447256" y="2590799"/>
            <a:ext cx="382987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28800" y="1882913"/>
            <a:ext cx="289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“</a:t>
            </a:r>
            <a:r>
              <a:rPr lang="en-US" sz="2000" b="1" dirty="0" err="1" smtClean="0"/>
              <a:t>PrivateClient</a:t>
            </a:r>
            <a:r>
              <a:rPr lang="en-US" sz="2000" b="1" dirty="0" smtClean="0"/>
              <a:t>” + </a:t>
            </a:r>
            <a:r>
              <a:rPr lang="en-US" sz="2000" b="1" dirty="0" err="1" smtClean="0"/>
              <a:t>idForm</a:t>
            </a:r>
            <a:r>
              <a:rPr lang="en-US" sz="2000" b="1" dirty="0" smtClean="0"/>
              <a:t> + </a:t>
            </a:r>
            <a:r>
              <a:rPr lang="en-US" sz="2000" b="1" dirty="0" err="1" smtClean="0"/>
              <a:t>Thông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điệp</a:t>
            </a:r>
            <a:endParaRPr lang="en-US" sz="20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447800" y="4710691"/>
            <a:ext cx="3829333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45185" y="3956638"/>
            <a:ext cx="3434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“</a:t>
            </a:r>
            <a:r>
              <a:rPr lang="en-US" sz="2000" b="1" dirty="0" err="1" smtClean="0"/>
              <a:t>PrivateClient</a:t>
            </a:r>
            <a:r>
              <a:rPr lang="en-US" sz="2000" b="1" dirty="0" smtClean="0"/>
              <a:t>” + </a:t>
            </a:r>
            <a:r>
              <a:rPr lang="en-US" sz="2000" b="1" dirty="0" err="1" smtClean="0"/>
              <a:t>NameKetNoi</a:t>
            </a:r>
            <a:r>
              <a:rPr lang="en-US" sz="2000" b="1" dirty="0" smtClean="0"/>
              <a:t> </a:t>
            </a:r>
          </a:p>
          <a:p>
            <a:pPr algn="ctr"/>
            <a:r>
              <a:rPr lang="en-US" sz="2000" b="1" dirty="0" smtClean="0"/>
              <a:t>+ </a:t>
            </a:r>
            <a:r>
              <a:rPr lang="en-US" sz="2000" b="1" dirty="0" err="1" smtClean="0"/>
              <a:t>Thông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điệp</a:t>
            </a:r>
            <a:endParaRPr lang="en-US" sz="20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562001" y="4724399"/>
            <a:ext cx="384103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41436" y="3934866"/>
            <a:ext cx="289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“</a:t>
            </a:r>
            <a:r>
              <a:rPr lang="en-US" sz="2000" b="1" dirty="0" err="1" smtClean="0"/>
              <a:t>PrivateClient</a:t>
            </a:r>
            <a:r>
              <a:rPr lang="en-US" sz="2000" b="1" dirty="0" smtClean="0"/>
              <a:t>” + </a:t>
            </a:r>
            <a:r>
              <a:rPr lang="en-US" sz="2000" b="1" dirty="0" err="1" smtClean="0"/>
              <a:t>idForm</a:t>
            </a:r>
            <a:r>
              <a:rPr lang="en-US" sz="2000" b="1" dirty="0" smtClean="0"/>
              <a:t> + </a:t>
            </a:r>
            <a:r>
              <a:rPr lang="en-US" sz="2000" b="1" dirty="0" err="1" smtClean="0"/>
              <a:t>Thông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điệp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5424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34069" y="720805"/>
            <a:ext cx="9753131" cy="258532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Xây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Dựng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Chương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Trình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Chat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Đơn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Giản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Trên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Java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Bằng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Lập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Trình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Socket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72904"/>
            <a:ext cx="9661407" cy="685800"/>
          </a:xfrm>
        </p:spPr>
        <p:txBody>
          <a:bodyPr>
            <a:normAutofit fontScale="90000"/>
          </a:bodyPr>
          <a:lstStyle/>
          <a:p>
            <a:pPr marL="182880" eaLnBrk="1" fontAlgn="auto" hangingPunct="1">
              <a:spcAft>
                <a:spcPts val="0"/>
              </a:spcAft>
              <a:defRPr/>
            </a:pPr>
            <a:r>
              <a:rPr lang="en-US" sz="4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b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áo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cáo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đồ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án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cơ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sở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ngành</a:t>
            </a:r>
            <a:endParaRPr lang="en-US" sz="4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1722" r="17268"/>
          <a:stretch>
            <a:fillRect/>
          </a:stretch>
        </p:blipFill>
        <p:spPr bwMode="auto">
          <a:xfrm>
            <a:off x="2971801" y="3352800"/>
            <a:ext cx="2265539" cy="2857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13400" y="3810001"/>
            <a:ext cx="337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033CC"/>
                </a:solidFill>
              </a:rPr>
              <a:t>Sinh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Viên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Thực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Hiện</a:t>
            </a:r>
            <a:r>
              <a:rPr lang="en-US" sz="2400" b="1" dirty="0" smtClean="0">
                <a:solidFill>
                  <a:srgbClr val="0033CC"/>
                </a:solidFill>
              </a:rPr>
              <a:t>:</a:t>
            </a:r>
            <a:endParaRPr lang="en-US" sz="2400" b="1" dirty="0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5193" y="5405736"/>
            <a:ext cx="349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033CC"/>
                </a:solidFill>
              </a:rPr>
              <a:t>Giáo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Viên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Hướng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Dẫn</a:t>
            </a:r>
            <a:r>
              <a:rPr lang="en-US" sz="2400" b="1" dirty="0" smtClean="0">
                <a:solidFill>
                  <a:srgbClr val="0033CC"/>
                </a:solidFill>
              </a:rPr>
              <a:t>:</a:t>
            </a:r>
            <a:endParaRPr lang="en-US" sz="2400" b="1" dirty="0">
              <a:solidFill>
                <a:srgbClr val="0033CC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517403357"/>
              </p:ext>
            </p:extLst>
          </p:nvPr>
        </p:nvGraphicFramePr>
        <p:xfrm>
          <a:off x="7487905" y="5867400"/>
          <a:ext cx="3879850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447561" y="4271666"/>
            <a:ext cx="3879850" cy="491399"/>
            <a:chOff x="0" y="0"/>
            <a:chExt cx="3581400" cy="491399"/>
          </a:xfrm>
          <a:scene3d>
            <a:camera prst="orthographicFront"/>
            <a:lightRig rig="flat" dir="t"/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0"/>
              <a:ext cx="3581400" cy="491399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23988" y="23988"/>
              <a:ext cx="3533424" cy="44342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dirty="0" smtClean="0">
                  <a:solidFill>
                    <a:srgbClr val="008000"/>
                  </a:solidFill>
                </a:rPr>
                <a:t>110117051</a:t>
              </a:r>
              <a:endParaRPr lang="en-US" sz="2100" b="1" kern="12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447561" y="4838702"/>
            <a:ext cx="3879850" cy="491399"/>
            <a:chOff x="0" y="0"/>
            <a:chExt cx="3581400" cy="491399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0"/>
              <a:ext cx="3581400" cy="491399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23988" y="23988"/>
              <a:ext cx="3533424" cy="44342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dirty="0" err="1" smtClean="0">
                  <a:solidFill>
                    <a:srgbClr val="008000"/>
                  </a:solidFill>
                </a:rPr>
                <a:t>Đổ</a:t>
              </a:r>
              <a:r>
                <a:rPr lang="en-US" sz="2100" b="1" dirty="0" smtClean="0">
                  <a:solidFill>
                    <a:srgbClr val="008000"/>
                  </a:solidFill>
                </a:rPr>
                <a:t> </a:t>
              </a:r>
              <a:r>
                <a:rPr lang="en-US" sz="2100" b="1" dirty="0" err="1" smtClean="0">
                  <a:solidFill>
                    <a:srgbClr val="008000"/>
                  </a:solidFill>
                </a:rPr>
                <a:t>Trọng</a:t>
              </a:r>
              <a:r>
                <a:rPr lang="en-US" sz="2100" b="1" dirty="0" smtClean="0">
                  <a:solidFill>
                    <a:srgbClr val="008000"/>
                  </a:solidFill>
                </a:rPr>
                <a:t> </a:t>
              </a:r>
              <a:r>
                <a:rPr lang="en-US" sz="2100" b="1" dirty="0" err="1" smtClean="0">
                  <a:solidFill>
                    <a:srgbClr val="008000"/>
                  </a:solidFill>
                </a:rPr>
                <a:t>Hảo</a:t>
              </a:r>
              <a:endParaRPr lang="en-US" sz="2100" b="1" kern="1200" dirty="0">
                <a:solidFill>
                  <a:srgbClr val="008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625193" y="3352800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033CC"/>
                </a:solidFill>
              </a:rPr>
              <a:t>Lớp</a:t>
            </a:r>
            <a:r>
              <a:rPr lang="en-US" sz="2400" b="1" dirty="0" smtClean="0">
                <a:solidFill>
                  <a:srgbClr val="0033CC"/>
                </a:solidFill>
              </a:rPr>
              <a:t>: DA17TT</a:t>
            </a:r>
            <a:endParaRPr lang="en-US" sz="2400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2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Graphic spid="11" grpId="0">
        <p:bldAsOne/>
      </p:bldGraphic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51628663"/>
              </p:ext>
            </p:extLst>
          </p:nvPr>
        </p:nvGraphicFramePr>
        <p:xfrm>
          <a:off x="1828800" y="991681"/>
          <a:ext cx="8991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79028" y="1905000"/>
            <a:ext cx="175881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Nội</a:t>
            </a:r>
            <a:endParaRPr 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Dung</a:t>
            </a:r>
          </a:p>
          <a:p>
            <a:pPr algn="ctr"/>
            <a:r>
              <a:rPr lang="en-US" sz="48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Báo</a:t>
            </a:r>
            <a:r>
              <a:rPr lang="en-US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8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Cáo</a:t>
            </a:r>
            <a:endParaRPr lang="en-US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7399" y="1226403"/>
            <a:ext cx="609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33CC"/>
                </a:solidFill>
              </a:rPr>
              <a:t>1</a:t>
            </a:r>
            <a:endParaRPr lang="en-US" sz="4800" b="1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4599" y="2140803"/>
            <a:ext cx="609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90800" y="3055203"/>
            <a:ext cx="609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33CC"/>
                </a:solidFill>
              </a:rPr>
              <a:t>3</a:t>
            </a:r>
            <a:endParaRPr lang="en-US" sz="4800" b="1" dirty="0">
              <a:solidFill>
                <a:srgbClr val="0033C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3962400"/>
            <a:ext cx="609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33CC"/>
                </a:solidFill>
              </a:rPr>
              <a:t>4</a:t>
            </a:r>
            <a:endParaRPr lang="en-US" sz="4800" b="1" dirty="0">
              <a:solidFill>
                <a:srgbClr val="0033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200" y="4884003"/>
            <a:ext cx="609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33CC"/>
                </a:solidFill>
              </a:rPr>
              <a:t>5</a:t>
            </a:r>
            <a:endParaRPr lang="en-US" sz="4800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76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4"/>
            <a:ext cx="11963400" cy="6908119"/>
          </a:xfrm>
        </p:spPr>
      </p:pic>
      <p:sp>
        <p:nvSpPr>
          <p:cNvPr id="5" name="Rectangle 4"/>
          <p:cNvSpPr/>
          <p:nvPr/>
        </p:nvSpPr>
        <p:spPr>
          <a:xfrm>
            <a:off x="304800" y="163259"/>
            <a:ext cx="66784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Giới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Thiệu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Đề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Tài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213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Words>585</Words>
  <Application>Microsoft Office PowerPoint</Application>
  <PresentationFormat>Custom</PresentationFormat>
  <Paragraphs>181</Paragraphs>
  <Slides>32</Slides>
  <Notes>2</Notes>
  <HiddenSlides>1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Office Theme</vt:lpstr>
      <vt:lpstr>Oriel</vt:lpstr>
      <vt:lpstr>Waveform</vt:lpstr>
      <vt:lpstr>Elemental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báo cáo đồ án cơ sở ngành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Do</dc:creator>
  <cp:lastModifiedBy>Hao Do</cp:lastModifiedBy>
  <cp:revision>44</cp:revision>
  <dcterms:created xsi:type="dcterms:W3CDTF">2019-07-20T03:01:58Z</dcterms:created>
  <dcterms:modified xsi:type="dcterms:W3CDTF">2019-08-03T12:38:00Z</dcterms:modified>
</cp:coreProperties>
</file>